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27"/>
  </p:notesMasterIdLst>
  <p:sldIdLst>
    <p:sldId id="256" r:id="rId2"/>
    <p:sldId id="2147482693" r:id="rId3"/>
    <p:sldId id="312" r:id="rId4"/>
    <p:sldId id="258" r:id="rId5"/>
    <p:sldId id="259" r:id="rId6"/>
    <p:sldId id="260" r:id="rId7"/>
    <p:sldId id="261" r:id="rId8"/>
    <p:sldId id="268" r:id="rId9"/>
    <p:sldId id="271" r:id="rId10"/>
    <p:sldId id="262" r:id="rId11"/>
    <p:sldId id="298" r:id="rId12"/>
    <p:sldId id="264" r:id="rId13"/>
    <p:sldId id="265" r:id="rId14"/>
    <p:sldId id="267" r:id="rId15"/>
    <p:sldId id="2147482662" r:id="rId16"/>
    <p:sldId id="2147482688" r:id="rId17"/>
    <p:sldId id="2147482689" r:id="rId18"/>
    <p:sldId id="270" r:id="rId19"/>
    <p:sldId id="2147482692" r:id="rId20"/>
    <p:sldId id="273" r:id="rId21"/>
    <p:sldId id="2147482690" r:id="rId22"/>
    <p:sldId id="2147482691" r:id="rId23"/>
    <p:sldId id="276" r:id="rId24"/>
    <p:sldId id="277" r:id="rId25"/>
    <p:sldId id="27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88" d="100"/>
          <a:sy n="88" d="100"/>
        </p:scale>
        <p:origin x="786"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FB5325-EE1E-A84E-BFB8-291CCC85BA19}"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US"/>
        </a:p>
      </dgm:t>
    </dgm:pt>
    <dgm:pt modelId="{75A78FAA-EC13-BD49-BFD5-A0FA91A7A4C8}">
      <dgm:prSet phldrT="[Text]"/>
      <dgm:spPr/>
      <dgm:t>
        <a:bodyPr/>
        <a:lstStyle/>
        <a:p>
          <a:r>
            <a:rPr lang="en-US" dirty="0"/>
            <a:t>Fly Passengers</a:t>
          </a:r>
        </a:p>
      </dgm:t>
    </dgm:pt>
    <dgm:pt modelId="{473B58AA-E219-4E46-AA32-6EC8B543D1AD}" type="parTrans" cxnId="{7964268E-81D0-344D-A448-395139F3D823}">
      <dgm:prSet/>
      <dgm:spPr/>
      <dgm:t>
        <a:bodyPr/>
        <a:lstStyle/>
        <a:p>
          <a:endParaRPr lang="en-US"/>
        </a:p>
      </dgm:t>
    </dgm:pt>
    <dgm:pt modelId="{45408BB5-1B70-9140-8A29-F72F92FE4184}" type="sibTrans" cxnId="{7964268E-81D0-344D-A448-395139F3D823}">
      <dgm:prSet/>
      <dgm:spPr/>
      <dgm:t>
        <a:bodyPr/>
        <a:lstStyle/>
        <a:p>
          <a:endParaRPr lang="en-US"/>
        </a:p>
      </dgm:t>
    </dgm:pt>
    <dgm:pt modelId="{DBF9EC2B-0264-E04F-8C49-EAD726025157}">
      <dgm:prSet phldrT="[Text]"/>
      <dgm:spPr/>
      <dgm:t>
        <a:bodyPr/>
        <a:lstStyle/>
        <a:p>
          <a:r>
            <a:rPr lang="en-US" dirty="0"/>
            <a:t>Pilot Machine</a:t>
          </a:r>
        </a:p>
      </dgm:t>
    </dgm:pt>
    <dgm:pt modelId="{6BCD3535-EC32-DE46-BFDB-5F689CFC79C6}" type="parTrans" cxnId="{CE38AD5B-B0B3-B147-9C9A-3961266B2817}">
      <dgm:prSet/>
      <dgm:spPr/>
      <dgm:t>
        <a:bodyPr/>
        <a:lstStyle/>
        <a:p>
          <a:endParaRPr lang="en-US"/>
        </a:p>
      </dgm:t>
    </dgm:pt>
    <dgm:pt modelId="{D7EA9623-BE58-5F4F-B024-F215D96778A9}" type="sibTrans" cxnId="{CE38AD5B-B0B3-B147-9C9A-3961266B2817}">
      <dgm:prSet/>
      <dgm:spPr/>
      <dgm:t>
        <a:bodyPr/>
        <a:lstStyle/>
        <a:p>
          <a:endParaRPr lang="en-US"/>
        </a:p>
      </dgm:t>
    </dgm:pt>
    <dgm:pt modelId="{1AD1078B-08B8-C549-B91C-6C0E9218726D}">
      <dgm:prSet phldrT="[Text]"/>
      <dgm:spPr/>
      <dgm:t>
        <a:bodyPr/>
        <a:lstStyle/>
        <a:p>
          <a:r>
            <a:rPr lang="en-US" dirty="0"/>
            <a:t>Control Machine</a:t>
          </a:r>
        </a:p>
      </dgm:t>
    </dgm:pt>
    <dgm:pt modelId="{B8C6D9E2-A111-284A-B86F-698434C2831B}" type="parTrans" cxnId="{5199810A-3FCE-5943-9DFC-38DF4FFB765F}">
      <dgm:prSet/>
      <dgm:spPr/>
      <dgm:t>
        <a:bodyPr/>
        <a:lstStyle/>
        <a:p>
          <a:endParaRPr lang="en-US"/>
        </a:p>
      </dgm:t>
    </dgm:pt>
    <dgm:pt modelId="{0912D16A-FEA2-7C49-8E78-CE9088A45761}" type="sibTrans" cxnId="{5199810A-3FCE-5943-9DFC-38DF4FFB765F}">
      <dgm:prSet/>
      <dgm:spPr/>
      <dgm:t>
        <a:bodyPr/>
        <a:lstStyle/>
        <a:p>
          <a:endParaRPr lang="en-US"/>
        </a:p>
      </dgm:t>
    </dgm:pt>
    <dgm:pt modelId="{43ECDB86-FB45-484C-833F-7E8C1BEEA1CD}">
      <dgm:prSet phldrT="[Text]"/>
      <dgm:spPr/>
      <dgm:t>
        <a:bodyPr/>
        <a:lstStyle/>
        <a:p>
          <a:r>
            <a:rPr lang="en-US" dirty="0"/>
            <a:t>Lift Passengers</a:t>
          </a:r>
        </a:p>
      </dgm:t>
    </dgm:pt>
    <dgm:pt modelId="{09FAE5F1-FC82-3845-BA29-FA3A2DE217BB}" type="parTrans" cxnId="{36B67A19-39A7-8B41-A2DE-DB8F30428C29}">
      <dgm:prSet/>
      <dgm:spPr/>
      <dgm:t>
        <a:bodyPr/>
        <a:lstStyle/>
        <a:p>
          <a:endParaRPr lang="en-US"/>
        </a:p>
      </dgm:t>
    </dgm:pt>
    <dgm:pt modelId="{1AF9E39A-111D-A049-A122-D94D0CBE5981}" type="sibTrans" cxnId="{36B67A19-39A7-8B41-A2DE-DB8F30428C29}">
      <dgm:prSet/>
      <dgm:spPr/>
      <dgm:t>
        <a:bodyPr/>
        <a:lstStyle/>
        <a:p>
          <a:endParaRPr lang="en-US"/>
        </a:p>
      </dgm:t>
    </dgm:pt>
    <dgm:pt modelId="{FEE27485-4A4B-784A-BCF1-EFBB0777A67F}">
      <dgm:prSet phldrT="[Text]"/>
      <dgm:spPr/>
      <dgm:t>
        <a:bodyPr/>
        <a:lstStyle/>
        <a:p>
          <a:r>
            <a:rPr lang="en-US" dirty="0"/>
            <a:t>Propel Passengers</a:t>
          </a:r>
        </a:p>
      </dgm:t>
    </dgm:pt>
    <dgm:pt modelId="{1CBED5DD-3DA1-2D47-AB83-2CEE090BD2EC}" type="parTrans" cxnId="{433C7E46-B06C-6340-B686-1995A9349164}">
      <dgm:prSet/>
      <dgm:spPr/>
      <dgm:t>
        <a:bodyPr/>
        <a:lstStyle/>
        <a:p>
          <a:endParaRPr lang="en-US"/>
        </a:p>
      </dgm:t>
    </dgm:pt>
    <dgm:pt modelId="{39F0153E-8A37-D144-9600-E143B1798138}" type="sibTrans" cxnId="{433C7E46-B06C-6340-B686-1995A9349164}">
      <dgm:prSet/>
      <dgm:spPr/>
      <dgm:t>
        <a:bodyPr/>
        <a:lstStyle/>
        <a:p>
          <a:endParaRPr lang="en-US"/>
        </a:p>
      </dgm:t>
    </dgm:pt>
    <dgm:pt modelId="{44C03C4C-E341-D440-9B4E-4D2DF31FDD85}">
      <dgm:prSet phldrT="[Text]"/>
      <dgm:spPr/>
      <dgm:t>
        <a:bodyPr/>
        <a:lstStyle/>
        <a:p>
          <a:r>
            <a:rPr lang="en-US" dirty="0"/>
            <a:t>Launch Machine</a:t>
          </a:r>
        </a:p>
      </dgm:t>
    </dgm:pt>
    <dgm:pt modelId="{DE8E5B91-A659-5E42-93D6-0C54A411BD00}" type="parTrans" cxnId="{C8D8951E-769A-5149-925A-5F78A83A7147}">
      <dgm:prSet/>
      <dgm:spPr/>
      <dgm:t>
        <a:bodyPr/>
        <a:lstStyle/>
        <a:p>
          <a:endParaRPr lang="en-US"/>
        </a:p>
      </dgm:t>
    </dgm:pt>
    <dgm:pt modelId="{DD565BBB-F7B8-BF44-BE60-1326DFD4EA01}" type="sibTrans" cxnId="{C8D8951E-769A-5149-925A-5F78A83A7147}">
      <dgm:prSet/>
      <dgm:spPr/>
      <dgm:t>
        <a:bodyPr/>
        <a:lstStyle/>
        <a:p>
          <a:endParaRPr lang="en-US"/>
        </a:p>
      </dgm:t>
    </dgm:pt>
    <dgm:pt modelId="{C2BFB96E-245B-AD44-8443-657B99670DAC}">
      <dgm:prSet phldrT="[Text]"/>
      <dgm:spPr/>
      <dgm:t>
        <a:bodyPr/>
        <a:lstStyle/>
        <a:p>
          <a:r>
            <a:rPr lang="en-US" dirty="0"/>
            <a:t>Land Machine</a:t>
          </a:r>
        </a:p>
      </dgm:t>
    </dgm:pt>
    <dgm:pt modelId="{DA1300DD-EE4A-5A4C-B231-908BB608B9DD}" type="parTrans" cxnId="{DB322EB3-5C50-E647-A018-62817CF781AF}">
      <dgm:prSet/>
      <dgm:spPr/>
      <dgm:t>
        <a:bodyPr/>
        <a:lstStyle/>
        <a:p>
          <a:endParaRPr lang="en-US"/>
        </a:p>
      </dgm:t>
    </dgm:pt>
    <dgm:pt modelId="{27CE122B-4796-1C4B-90A3-7160CD467102}" type="sibTrans" cxnId="{DB322EB3-5C50-E647-A018-62817CF781AF}">
      <dgm:prSet/>
      <dgm:spPr/>
      <dgm:t>
        <a:bodyPr/>
        <a:lstStyle/>
        <a:p>
          <a:endParaRPr lang="en-US"/>
        </a:p>
      </dgm:t>
    </dgm:pt>
    <dgm:pt modelId="{88CABF18-016F-114B-A9D8-B6D60D04504B}">
      <dgm:prSet phldrT="[Text]"/>
      <dgm:spPr/>
      <dgm:t>
        <a:bodyPr/>
        <a:lstStyle/>
        <a:p>
          <a:r>
            <a:rPr lang="en-US" dirty="0"/>
            <a:t>Test</a:t>
          </a:r>
        </a:p>
        <a:p>
          <a:r>
            <a:rPr lang="en-US" dirty="0"/>
            <a:t>Machine</a:t>
          </a:r>
        </a:p>
      </dgm:t>
    </dgm:pt>
    <dgm:pt modelId="{81097C19-D569-D04C-92A0-3388F5FBAEC0}" type="parTrans" cxnId="{0BEDEB9D-3FC6-8D47-987A-BC726677F4E9}">
      <dgm:prSet/>
      <dgm:spPr/>
      <dgm:t>
        <a:bodyPr/>
        <a:lstStyle/>
        <a:p>
          <a:endParaRPr lang="en-US"/>
        </a:p>
      </dgm:t>
    </dgm:pt>
    <dgm:pt modelId="{66C42B34-1F4C-104F-81E3-65698AA67D76}" type="sibTrans" cxnId="{0BEDEB9D-3FC6-8D47-987A-BC726677F4E9}">
      <dgm:prSet/>
      <dgm:spPr/>
      <dgm:t>
        <a:bodyPr/>
        <a:lstStyle/>
        <a:p>
          <a:endParaRPr lang="en-US"/>
        </a:p>
      </dgm:t>
    </dgm:pt>
    <dgm:pt modelId="{499969E5-8520-744E-99DB-710680B23648}">
      <dgm:prSet phldrT="[Text]"/>
      <dgm:spPr/>
      <dgm:t>
        <a:bodyPr/>
        <a:lstStyle/>
        <a:p>
          <a:r>
            <a:rPr lang="en-US" dirty="0"/>
            <a:t>Control altitude</a:t>
          </a:r>
        </a:p>
      </dgm:t>
    </dgm:pt>
    <dgm:pt modelId="{9AFB2515-1D08-A84E-8CFE-B3CD4E48BFBA}" type="parTrans" cxnId="{A27FAD55-122B-F549-8E44-5C1B37FA73E1}">
      <dgm:prSet/>
      <dgm:spPr/>
      <dgm:t>
        <a:bodyPr/>
        <a:lstStyle/>
        <a:p>
          <a:endParaRPr lang="en-US"/>
        </a:p>
      </dgm:t>
    </dgm:pt>
    <dgm:pt modelId="{BC1718E6-0DC4-C54E-B7D1-B2B04DE0F6FA}" type="sibTrans" cxnId="{A27FAD55-122B-F549-8E44-5C1B37FA73E1}">
      <dgm:prSet/>
      <dgm:spPr/>
      <dgm:t>
        <a:bodyPr/>
        <a:lstStyle/>
        <a:p>
          <a:endParaRPr lang="en-US"/>
        </a:p>
      </dgm:t>
    </dgm:pt>
    <dgm:pt modelId="{9A543D92-2B9F-AB4D-8CDA-15BD6A93D0C6}">
      <dgm:prSet phldrT="[Text]"/>
      <dgm:spPr/>
      <dgm:t>
        <a:bodyPr/>
        <a:lstStyle/>
        <a:p>
          <a:r>
            <a:rPr lang="en-US" dirty="0"/>
            <a:t>Control direction</a:t>
          </a:r>
        </a:p>
      </dgm:t>
    </dgm:pt>
    <dgm:pt modelId="{FABDC73A-C8A6-7E44-B56B-46B1BA004EAC}" type="parTrans" cxnId="{7D011E8B-514A-8944-B3FD-A4738D45C4A2}">
      <dgm:prSet/>
      <dgm:spPr/>
      <dgm:t>
        <a:bodyPr/>
        <a:lstStyle/>
        <a:p>
          <a:endParaRPr lang="en-US"/>
        </a:p>
      </dgm:t>
    </dgm:pt>
    <dgm:pt modelId="{9CD28EB8-E4DA-0441-AE47-CB40C37275B2}" type="sibTrans" cxnId="{7D011E8B-514A-8944-B3FD-A4738D45C4A2}">
      <dgm:prSet/>
      <dgm:spPr/>
      <dgm:t>
        <a:bodyPr/>
        <a:lstStyle/>
        <a:p>
          <a:endParaRPr lang="en-US"/>
        </a:p>
      </dgm:t>
    </dgm:pt>
    <dgm:pt modelId="{7EF952EC-CD72-BD49-85E5-8373AB67D31E}">
      <dgm:prSet phldrT="[Text]"/>
      <dgm:spPr/>
      <dgm:t>
        <a:bodyPr/>
        <a:lstStyle/>
        <a:p>
          <a:r>
            <a:rPr lang="en-US" dirty="0"/>
            <a:t>Control attitude</a:t>
          </a:r>
        </a:p>
      </dgm:t>
    </dgm:pt>
    <dgm:pt modelId="{A16CA126-EA4F-E144-ACFE-AA0DA0CE4150}" type="parTrans" cxnId="{DD5192A2-71BD-5147-9452-73450491FBEF}">
      <dgm:prSet/>
      <dgm:spPr/>
      <dgm:t>
        <a:bodyPr/>
        <a:lstStyle/>
        <a:p>
          <a:endParaRPr lang="en-US"/>
        </a:p>
      </dgm:t>
    </dgm:pt>
    <dgm:pt modelId="{3586495E-21B0-104E-8CFC-7E9D28C819BD}" type="sibTrans" cxnId="{DD5192A2-71BD-5147-9452-73450491FBEF}">
      <dgm:prSet/>
      <dgm:spPr/>
      <dgm:t>
        <a:bodyPr/>
        <a:lstStyle/>
        <a:p>
          <a:endParaRPr lang="en-US"/>
        </a:p>
      </dgm:t>
    </dgm:pt>
    <dgm:pt modelId="{FE7B5978-6ED6-E245-917E-3E863DAC070D}">
      <dgm:prSet phldrT="[Text]"/>
      <dgm:spPr/>
      <dgm:t>
        <a:bodyPr/>
        <a:lstStyle/>
        <a:p>
          <a:r>
            <a:rPr lang="en-US" dirty="0"/>
            <a:t>Contain Pilot</a:t>
          </a:r>
        </a:p>
      </dgm:t>
    </dgm:pt>
    <dgm:pt modelId="{176A21E8-A861-964B-8B88-0CD08DC73DFC}" type="parTrans" cxnId="{4317408C-D8BC-0949-9249-745A0297A423}">
      <dgm:prSet/>
      <dgm:spPr/>
      <dgm:t>
        <a:bodyPr/>
        <a:lstStyle/>
        <a:p>
          <a:endParaRPr lang="en-US"/>
        </a:p>
      </dgm:t>
    </dgm:pt>
    <dgm:pt modelId="{8A525BDD-974D-C443-AEB2-F96A159BD4D6}" type="sibTrans" cxnId="{4317408C-D8BC-0949-9249-745A0297A423}">
      <dgm:prSet/>
      <dgm:spPr/>
      <dgm:t>
        <a:bodyPr/>
        <a:lstStyle/>
        <a:p>
          <a:endParaRPr lang="en-US"/>
        </a:p>
      </dgm:t>
    </dgm:pt>
    <dgm:pt modelId="{BFC2E610-B336-F640-A43A-70A4442E85A2}">
      <dgm:prSet phldrT="[Text]"/>
      <dgm:spPr/>
      <dgm:t>
        <a:bodyPr/>
        <a:lstStyle/>
        <a:p>
          <a:r>
            <a:rPr lang="en-US" dirty="0"/>
            <a:t>Connect Pilot to Controls</a:t>
          </a:r>
        </a:p>
      </dgm:t>
    </dgm:pt>
    <dgm:pt modelId="{62C06FC7-873E-9747-95C3-FB0A7D814E87}" type="parTrans" cxnId="{11968919-578D-514C-BF9E-F2C6D32045CF}">
      <dgm:prSet/>
      <dgm:spPr/>
      <dgm:t>
        <a:bodyPr/>
        <a:lstStyle/>
        <a:p>
          <a:endParaRPr lang="en-US"/>
        </a:p>
      </dgm:t>
    </dgm:pt>
    <dgm:pt modelId="{E680484E-25CC-5440-B820-1672E1894A99}" type="sibTrans" cxnId="{11968919-578D-514C-BF9E-F2C6D32045CF}">
      <dgm:prSet/>
      <dgm:spPr/>
      <dgm:t>
        <a:bodyPr/>
        <a:lstStyle/>
        <a:p>
          <a:endParaRPr lang="en-US"/>
        </a:p>
      </dgm:t>
    </dgm:pt>
    <dgm:pt modelId="{C80B73D0-94A4-874D-B774-167E4000D08F}">
      <dgm:prSet phldrT="[Text]"/>
      <dgm:spPr/>
      <dgm:t>
        <a:bodyPr/>
        <a:lstStyle/>
        <a:p>
          <a:r>
            <a:rPr lang="en-US" dirty="0"/>
            <a:t>Connect Controls to Machine</a:t>
          </a:r>
        </a:p>
      </dgm:t>
    </dgm:pt>
    <dgm:pt modelId="{C6D82E2E-0A11-F14A-9873-C31E812D5307}" type="parTrans" cxnId="{C80E19A2-3F9C-2D40-BA0B-BEA90CAF074A}">
      <dgm:prSet/>
      <dgm:spPr/>
      <dgm:t>
        <a:bodyPr/>
        <a:lstStyle/>
        <a:p>
          <a:endParaRPr lang="en-US"/>
        </a:p>
      </dgm:t>
    </dgm:pt>
    <dgm:pt modelId="{FFD85E77-C1F2-3E4E-86D2-E86553432B14}" type="sibTrans" cxnId="{C80E19A2-3F9C-2D40-BA0B-BEA90CAF074A}">
      <dgm:prSet/>
      <dgm:spPr/>
      <dgm:t>
        <a:bodyPr/>
        <a:lstStyle/>
        <a:p>
          <a:endParaRPr lang="en-US"/>
        </a:p>
      </dgm:t>
    </dgm:pt>
    <dgm:pt modelId="{A958E9EF-D58F-D847-A095-AC735952AB8D}">
      <dgm:prSet phldrT="[Text]"/>
      <dgm:spPr/>
      <dgm:t>
        <a:bodyPr/>
        <a:lstStyle/>
        <a:p>
          <a:r>
            <a:rPr lang="en-US" dirty="0"/>
            <a:t>Contain Passengers</a:t>
          </a:r>
        </a:p>
      </dgm:t>
    </dgm:pt>
    <dgm:pt modelId="{29F3364D-3385-884A-BD72-D52EEEF9DC6D}" type="parTrans" cxnId="{7AA7EB92-226B-2144-BE26-B0F42C4CC91E}">
      <dgm:prSet/>
      <dgm:spPr/>
      <dgm:t>
        <a:bodyPr/>
        <a:lstStyle/>
        <a:p>
          <a:endParaRPr lang="en-US"/>
        </a:p>
      </dgm:t>
    </dgm:pt>
    <dgm:pt modelId="{35275C69-DCF3-E24C-9E27-4FDFC4C9563F}" type="sibTrans" cxnId="{7AA7EB92-226B-2144-BE26-B0F42C4CC91E}">
      <dgm:prSet/>
      <dgm:spPr/>
      <dgm:t>
        <a:bodyPr/>
        <a:lstStyle/>
        <a:p>
          <a:endParaRPr lang="en-US"/>
        </a:p>
      </dgm:t>
    </dgm:pt>
    <dgm:pt modelId="{ABFA5368-3796-1045-A129-B7CC06EE5699}">
      <dgm:prSet phldrT="[Text]"/>
      <dgm:spPr/>
      <dgm:t>
        <a:bodyPr/>
        <a:lstStyle/>
        <a:p>
          <a:r>
            <a:rPr lang="en-US" dirty="0"/>
            <a:t>Store Power</a:t>
          </a:r>
        </a:p>
      </dgm:t>
    </dgm:pt>
    <dgm:pt modelId="{2A4A7540-BA6F-B242-8BBB-7D02BA488728}" type="parTrans" cxnId="{6A75713D-AC3E-D444-8C9B-01F117867191}">
      <dgm:prSet/>
      <dgm:spPr/>
      <dgm:t>
        <a:bodyPr/>
        <a:lstStyle/>
        <a:p>
          <a:endParaRPr lang="en-US"/>
        </a:p>
      </dgm:t>
    </dgm:pt>
    <dgm:pt modelId="{08712C6E-F401-EB45-9AF9-2A6971A02941}" type="sibTrans" cxnId="{6A75713D-AC3E-D444-8C9B-01F117867191}">
      <dgm:prSet/>
      <dgm:spPr/>
      <dgm:t>
        <a:bodyPr/>
        <a:lstStyle/>
        <a:p>
          <a:endParaRPr lang="en-US"/>
        </a:p>
      </dgm:t>
    </dgm:pt>
    <dgm:pt modelId="{1D2F9566-3A2A-4146-92F7-3C68D5192625}">
      <dgm:prSet phldrT="[Text]"/>
      <dgm:spPr/>
      <dgm:t>
        <a:bodyPr/>
        <a:lstStyle/>
        <a:p>
          <a:r>
            <a:rPr lang="en-US" dirty="0"/>
            <a:t>Release Power</a:t>
          </a:r>
        </a:p>
      </dgm:t>
    </dgm:pt>
    <dgm:pt modelId="{B367AA42-7027-B74D-9CDE-E9D9B574AF03}" type="parTrans" cxnId="{A5B0638E-EA05-034E-84C3-EA416E7EA755}">
      <dgm:prSet/>
      <dgm:spPr/>
      <dgm:t>
        <a:bodyPr/>
        <a:lstStyle/>
        <a:p>
          <a:endParaRPr lang="en-US"/>
        </a:p>
      </dgm:t>
    </dgm:pt>
    <dgm:pt modelId="{A206A688-4059-3247-AFBC-88C95070E9FE}" type="sibTrans" cxnId="{A5B0638E-EA05-034E-84C3-EA416E7EA755}">
      <dgm:prSet/>
      <dgm:spPr/>
      <dgm:t>
        <a:bodyPr/>
        <a:lstStyle/>
        <a:p>
          <a:endParaRPr lang="en-US"/>
        </a:p>
      </dgm:t>
    </dgm:pt>
    <dgm:pt modelId="{0E897725-360E-AE4A-AB58-F4FE25C49915}">
      <dgm:prSet phldrT="[Text]"/>
      <dgm:spPr/>
      <dgm:t>
        <a:bodyPr/>
        <a:lstStyle/>
        <a:p>
          <a:r>
            <a:rPr lang="en-US" dirty="0"/>
            <a:t>Transmit Power to Air</a:t>
          </a:r>
        </a:p>
      </dgm:t>
    </dgm:pt>
    <dgm:pt modelId="{72E434E4-F5A7-BB40-84EA-E79992DDFC8D}" type="parTrans" cxnId="{3A7736DF-9085-F94E-B5D4-80423C32C24D}">
      <dgm:prSet/>
      <dgm:spPr/>
      <dgm:t>
        <a:bodyPr/>
        <a:lstStyle/>
        <a:p>
          <a:endParaRPr lang="en-US"/>
        </a:p>
      </dgm:t>
    </dgm:pt>
    <dgm:pt modelId="{26665555-062E-6F41-81EF-08547DA2031D}" type="sibTrans" cxnId="{3A7736DF-9085-F94E-B5D4-80423C32C24D}">
      <dgm:prSet/>
      <dgm:spPr/>
      <dgm:t>
        <a:bodyPr/>
        <a:lstStyle/>
        <a:p>
          <a:endParaRPr lang="en-US"/>
        </a:p>
      </dgm:t>
    </dgm:pt>
    <dgm:pt modelId="{4F036CC4-45AC-9C45-AA11-22CA4BF64688}" type="pres">
      <dgm:prSet presAssocID="{D1FB5325-EE1E-A84E-BFB8-291CCC85BA19}" presName="hierChild1" presStyleCnt="0">
        <dgm:presLayoutVars>
          <dgm:orgChart val="1"/>
          <dgm:chPref val="1"/>
          <dgm:dir/>
          <dgm:animOne val="branch"/>
          <dgm:animLvl val="lvl"/>
          <dgm:resizeHandles/>
        </dgm:presLayoutVars>
      </dgm:prSet>
      <dgm:spPr/>
    </dgm:pt>
    <dgm:pt modelId="{A6BB918C-05C5-314A-AEA5-3FED52014C4C}" type="pres">
      <dgm:prSet presAssocID="{75A78FAA-EC13-BD49-BFD5-A0FA91A7A4C8}" presName="hierRoot1" presStyleCnt="0">
        <dgm:presLayoutVars>
          <dgm:hierBranch val="init"/>
        </dgm:presLayoutVars>
      </dgm:prSet>
      <dgm:spPr/>
    </dgm:pt>
    <dgm:pt modelId="{655CA17E-90F8-9145-91DD-9213A2A8DAE5}" type="pres">
      <dgm:prSet presAssocID="{75A78FAA-EC13-BD49-BFD5-A0FA91A7A4C8}" presName="rootComposite1" presStyleCnt="0"/>
      <dgm:spPr/>
    </dgm:pt>
    <dgm:pt modelId="{61CAB0F8-FB46-4F4F-9075-19743453C812}" type="pres">
      <dgm:prSet presAssocID="{75A78FAA-EC13-BD49-BFD5-A0FA91A7A4C8}" presName="rootText1" presStyleLbl="node0" presStyleIdx="0" presStyleCnt="1">
        <dgm:presLayoutVars>
          <dgm:chPref val="3"/>
        </dgm:presLayoutVars>
      </dgm:prSet>
      <dgm:spPr/>
    </dgm:pt>
    <dgm:pt modelId="{1E3734C7-7764-B746-A162-F1FBBAB6CC03}" type="pres">
      <dgm:prSet presAssocID="{75A78FAA-EC13-BD49-BFD5-A0FA91A7A4C8}" presName="rootConnector1" presStyleLbl="node1" presStyleIdx="0" presStyleCnt="0"/>
      <dgm:spPr/>
    </dgm:pt>
    <dgm:pt modelId="{26CECFE7-E047-0E48-A61C-45E58367C771}" type="pres">
      <dgm:prSet presAssocID="{75A78FAA-EC13-BD49-BFD5-A0FA91A7A4C8}" presName="hierChild2" presStyleCnt="0"/>
      <dgm:spPr/>
    </dgm:pt>
    <dgm:pt modelId="{9DFCABF0-EB59-5F48-A957-E08F30171970}" type="pres">
      <dgm:prSet presAssocID="{6BCD3535-EC32-DE46-BFDB-5F689CFC79C6}" presName="Name37" presStyleLbl="parChTrans1D2" presStyleIdx="0" presStyleCnt="7"/>
      <dgm:spPr/>
    </dgm:pt>
    <dgm:pt modelId="{FFF6E953-AF1F-0949-BD7F-726DCE3EF2A2}" type="pres">
      <dgm:prSet presAssocID="{DBF9EC2B-0264-E04F-8C49-EAD726025157}" presName="hierRoot2" presStyleCnt="0">
        <dgm:presLayoutVars>
          <dgm:hierBranch val="init"/>
        </dgm:presLayoutVars>
      </dgm:prSet>
      <dgm:spPr/>
    </dgm:pt>
    <dgm:pt modelId="{EF5A5187-D560-5347-8ABE-C482E7A97837}" type="pres">
      <dgm:prSet presAssocID="{DBF9EC2B-0264-E04F-8C49-EAD726025157}" presName="rootComposite" presStyleCnt="0"/>
      <dgm:spPr/>
    </dgm:pt>
    <dgm:pt modelId="{56EAA7BB-88F0-3D48-A56E-BEBAFD3E40C4}" type="pres">
      <dgm:prSet presAssocID="{DBF9EC2B-0264-E04F-8C49-EAD726025157}" presName="rootText" presStyleLbl="node2" presStyleIdx="0" presStyleCnt="7">
        <dgm:presLayoutVars>
          <dgm:chPref val="3"/>
        </dgm:presLayoutVars>
      </dgm:prSet>
      <dgm:spPr/>
    </dgm:pt>
    <dgm:pt modelId="{81DCA518-570E-0241-A7EC-1C8A38F01C1D}" type="pres">
      <dgm:prSet presAssocID="{DBF9EC2B-0264-E04F-8C49-EAD726025157}" presName="rootConnector" presStyleLbl="node2" presStyleIdx="0" presStyleCnt="7"/>
      <dgm:spPr/>
    </dgm:pt>
    <dgm:pt modelId="{039F7C1D-9EDB-8448-AC06-E4ED194EB197}" type="pres">
      <dgm:prSet presAssocID="{DBF9EC2B-0264-E04F-8C49-EAD726025157}" presName="hierChild4" presStyleCnt="0"/>
      <dgm:spPr/>
    </dgm:pt>
    <dgm:pt modelId="{C66C016A-42AD-6D43-A84B-A9EB41521277}" type="pres">
      <dgm:prSet presAssocID="{176A21E8-A861-964B-8B88-0CD08DC73DFC}" presName="Name37" presStyleLbl="parChTrans1D3" presStyleIdx="0" presStyleCnt="10"/>
      <dgm:spPr/>
    </dgm:pt>
    <dgm:pt modelId="{F98F9070-55B5-D045-B994-4EE1610538D2}" type="pres">
      <dgm:prSet presAssocID="{FE7B5978-6ED6-E245-917E-3E863DAC070D}" presName="hierRoot2" presStyleCnt="0">
        <dgm:presLayoutVars>
          <dgm:hierBranch val="init"/>
        </dgm:presLayoutVars>
      </dgm:prSet>
      <dgm:spPr/>
    </dgm:pt>
    <dgm:pt modelId="{7D8987DF-5CCD-5341-9E35-B6E5DB45435F}" type="pres">
      <dgm:prSet presAssocID="{FE7B5978-6ED6-E245-917E-3E863DAC070D}" presName="rootComposite" presStyleCnt="0"/>
      <dgm:spPr/>
    </dgm:pt>
    <dgm:pt modelId="{4600B221-FFF2-814D-8D9B-1E39ABCA0943}" type="pres">
      <dgm:prSet presAssocID="{FE7B5978-6ED6-E245-917E-3E863DAC070D}" presName="rootText" presStyleLbl="node3" presStyleIdx="0" presStyleCnt="10">
        <dgm:presLayoutVars>
          <dgm:chPref val="3"/>
        </dgm:presLayoutVars>
      </dgm:prSet>
      <dgm:spPr/>
    </dgm:pt>
    <dgm:pt modelId="{98E66F8D-4978-B846-AEA4-339D0E6F35CA}" type="pres">
      <dgm:prSet presAssocID="{FE7B5978-6ED6-E245-917E-3E863DAC070D}" presName="rootConnector" presStyleLbl="node3" presStyleIdx="0" presStyleCnt="10"/>
      <dgm:spPr/>
    </dgm:pt>
    <dgm:pt modelId="{5CBCFC1D-7639-4E46-BA3F-FB2600B964FD}" type="pres">
      <dgm:prSet presAssocID="{FE7B5978-6ED6-E245-917E-3E863DAC070D}" presName="hierChild4" presStyleCnt="0"/>
      <dgm:spPr/>
    </dgm:pt>
    <dgm:pt modelId="{A9BCAAEF-815B-0340-B7BA-8DE24C3DA97B}" type="pres">
      <dgm:prSet presAssocID="{FE7B5978-6ED6-E245-917E-3E863DAC070D}" presName="hierChild5" presStyleCnt="0"/>
      <dgm:spPr/>
    </dgm:pt>
    <dgm:pt modelId="{A9FDDEDD-A72D-AA4E-9A92-F2AABD9E4957}" type="pres">
      <dgm:prSet presAssocID="{62C06FC7-873E-9747-95C3-FB0A7D814E87}" presName="Name37" presStyleLbl="parChTrans1D3" presStyleIdx="1" presStyleCnt="10"/>
      <dgm:spPr/>
    </dgm:pt>
    <dgm:pt modelId="{4285357F-1FF0-E843-A4F5-AAFD63E38F27}" type="pres">
      <dgm:prSet presAssocID="{BFC2E610-B336-F640-A43A-70A4442E85A2}" presName="hierRoot2" presStyleCnt="0">
        <dgm:presLayoutVars>
          <dgm:hierBranch val="init"/>
        </dgm:presLayoutVars>
      </dgm:prSet>
      <dgm:spPr/>
    </dgm:pt>
    <dgm:pt modelId="{6A52D9E8-0C69-634C-ADCC-514BB25656BD}" type="pres">
      <dgm:prSet presAssocID="{BFC2E610-B336-F640-A43A-70A4442E85A2}" presName="rootComposite" presStyleCnt="0"/>
      <dgm:spPr/>
    </dgm:pt>
    <dgm:pt modelId="{8E4518DC-8415-8F44-BA02-9B60E219B1F7}" type="pres">
      <dgm:prSet presAssocID="{BFC2E610-B336-F640-A43A-70A4442E85A2}" presName="rootText" presStyleLbl="node3" presStyleIdx="1" presStyleCnt="10">
        <dgm:presLayoutVars>
          <dgm:chPref val="3"/>
        </dgm:presLayoutVars>
      </dgm:prSet>
      <dgm:spPr/>
    </dgm:pt>
    <dgm:pt modelId="{DFF14311-EBA8-684A-8479-FE71F9A7E2A3}" type="pres">
      <dgm:prSet presAssocID="{BFC2E610-B336-F640-A43A-70A4442E85A2}" presName="rootConnector" presStyleLbl="node3" presStyleIdx="1" presStyleCnt="10"/>
      <dgm:spPr/>
    </dgm:pt>
    <dgm:pt modelId="{0A50CB22-4444-1244-888E-1E262EE81EC2}" type="pres">
      <dgm:prSet presAssocID="{BFC2E610-B336-F640-A43A-70A4442E85A2}" presName="hierChild4" presStyleCnt="0"/>
      <dgm:spPr/>
    </dgm:pt>
    <dgm:pt modelId="{D17C122E-5C70-0340-9A2A-A20DFD8F0B1E}" type="pres">
      <dgm:prSet presAssocID="{BFC2E610-B336-F640-A43A-70A4442E85A2}" presName="hierChild5" presStyleCnt="0"/>
      <dgm:spPr/>
    </dgm:pt>
    <dgm:pt modelId="{6DFD23CB-E083-3742-81E5-E8E50794FE85}" type="pres">
      <dgm:prSet presAssocID="{C6D82E2E-0A11-F14A-9873-C31E812D5307}" presName="Name37" presStyleLbl="parChTrans1D3" presStyleIdx="2" presStyleCnt="10"/>
      <dgm:spPr/>
    </dgm:pt>
    <dgm:pt modelId="{A09F3C5F-55A1-1D48-A305-44BEA51F35F3}" type="pres">
      <dgm:prSet presAssocID="{C80B73D0-94A4-874D-B774-167E4000D08F}" presName="hierRoot2" presStyleCnt="0">
        <dgm:presLayoutVars>
          <dgm:hierBranch val="init"/>
        </dgm:presLayoutVars>
      </dgm:prSet>
      <dgm:spPr/>
    </dgm:pt>
    <dgm:pt modelId="{7573060D-858B-764F-9603-F04E35FDDDDA}" type="pres">
      <dgm:prSet presAssocID="{C80B73D0-94A4-874D-B774-167E4000D08F}" presName="rootComposite" presStyleCnt="0"/>
      <dgm:spPr/>
    </dgm:pt>
    <dgm:pt modelId="{0B0C6CF8-9533-144B-BE77-F081AAB04200}" type="pres">
      <dgm:prSet presAssocID="{C80B73D0-94A4-874D-B774-167E4000D08F}" presName="rootText" presStyleLbl="node3" presStyleIdx="2" presStyleCnt="10">
        <dgm:presLayoutVars>
          <dgm:chPref val="3"/>
        </dgm:presLayoutVars>
      </dgm:prSet>
      <dgm:spPr/>
    </dgm:pt>
    <dgm:pt modelId="{C53D768A-A0F9-F84A-BE53-42D75874BE91}" type="pres">
      <dgm:prSet presAssocID="{C80B73D0-94A4-874D-B774-167E4000D08F}" presName="rootConnector" presStyleLbl="node3" presStyleIdx="2" presStyleCnt="10"/>
      <dgm:spPr/>
    </dgm:pt>
    <dgm:pt modelId="{FC9C82F2-C800-DE49-AAE0-D4BAB8C596BF}" type="pres">
      <dgm:prSet presAssocID="{C80B73D0-94A4-874D-B774-167E4000D08F}" presName="hierChild4" presStyleCnt="0"/>
      <dgm:spPr/>
    </dgm:pt>
    <dgm:pt modelId="{B24014F8-116F-944E-82BE-F1A561AFA5F6}" type="pres">
      <dgm:prSet presAssocID="{C80B73D0-94A4-874D-B774-167E4000D08F}" presName="hierChild5" presStyleCnt="0"/>
      <dgm:spPr/>
    </dgm:pt>
    <dgm:pt modelId="{65F9D7C9-3AEB-3944-9F3B-910824B7B361}" type="pres">
      <dgm:prSet presAssocID="{DBF9EC2B-0264-E04F-8C49-EAD726025157}" presName="hierChild5" presStyleCnt="0"/>
      <dgm:spPr/>
    </dgm:pt>
    <dgm:pt modelId="{14D1FC28-92E4-4B4D-99CE-65FF5C68384F}" type="pres">
      <dgm:prSet presAssocID="{B8C6D9E2-A111-284A-B86F-698434C2831B}" presName="Name37" presStyleLbl="parChTrans1D2" presStyleIdx="1" presStyleCnt="7"/>
      <dgm:spPr/>
    </dgm:pt>
    <dgm:pt modelId="{5386BB87-B6B5-6149-AD38-1EDC7F1AE762}" type="pres">
      <dgm:prSet presAssocID="{1AD1078B-08B8-C549-B91C-6C0E9218726D}" presName="hierRoot2" presStyleCnt="0">
        <dgm:presLayoutVars>
          <dgm:hierBranch val="init"/>
        </dgm:presLayoutVars>
      </dgm:prSet>
      <dgm:spPr/>
    </dgm:pt>
    <dgm:pt modelId="{F5B3F948-E0EB-A549-98A5-F9BD8F0F3D8C}" type="pres">
      <dgm:prSet presAssocID="{1AD1078B-08B8-C549-B91C-6C0E9218726D}" presName="rootComposite" presStyleCnt="0"/>
      <dgm:spPr/>
    </dgm:pt>
    <dgm:pt modelId="{B6458526-7700-0F45-86C1-DEB0F883A2AC}" type="pres">
      <dgm:prSet presAssocID="{1AD1078B-08B8-C549-B91C-6C0E9218726D}" presName="rootText" presStyleLbl="node2" presStyleIdx="1" presStyleCnt="7">
        <dgm:presLayoutVars>
          <dgm:chPref val="3"/>
        </dgm:presLayoutVars>
      </dgm:prSet>
      <dgm:spPr/>
    </dgm:pt>
    <dgm:pt modelId="{A4492E19-6AB9-B247-B858-DC35F666FBF0}" type="pres">
      <dgm:prSet presAssocID="{1AD1078B-08B8-C549-B91C-6C0E9218726D}" presName="rootConnector" presStyleLbl="node2" presStyleIdx="1" presStyleCnt="7"/>
      <dgm:spPr/>
    </dgm:pt>
    <dgm:pt modelId="{B20A3BA2-2DAB-9D4E-89F9-2E43F0DC6C70}" type="pres">
      <dgm:prSet presAssocID="{1AD1078B-08B8-C549-B91C-6C0E9218726D}" presName="hierChild4" presStyleCnt="0"/>
      <dgm:spPr/>
    </dgm:pt>
    <dgm:pt modelId="{59329AF2-4575-8B47-B2FC-331D2A2D8BEE}" type="pres">
      <dgm:prSet presAssocID="{9AFB2515-1D08-A84E-8CFE-B3CD4E48BFBA}" presName="Name37" presStyleLbl="parChTrans1D3" presStyleIdx="3" presStyleCnt="10"/>
      <dgm:spPr/>
    </dgm:pt>
    <dgm:pt modelId="{D8B35AF3-9ED4-E84C-9257-0C26797D5D78}" type="pres">
      <dgm:prSet presAssocID="{499969E5-8520-744E-99DB-710680B23648}" presName="hierRoot2" presStyleCnt="0">
        <dgm:presLayoutVars>
          <dgm:hierBranch val="init"/>
        </dgm:presLayoutVars>
      </dgm:prSet>
      <dgm:spPr/>
    </dgm:pt>
    <dgm:pt modelId="{6872527A-9D75-AD42-8683-9C7103A3A6C5}" type="pres">
      <dgm:prSet presAssocID="{499969E5-8520-744E-99DB-710680B23648}" presName="rootComposite" presStyleCnt="0"/>
      <dgm:spPr/>
    </dgm:pt>
    <dgm:pt modelId="{A88C24B9-B62C-DC4E-A645-D4D088711541}" type="pres">
      <dgm:prSet presAssocID="{499969E5-8520-744E-99DB-710680B23648}" presName="rootText" presStyleLbl="node3" presStyleIdx="3" presStyleCnt="10">
        <dgm:presLayoutVars>
          <dgm:chPref val="3"/>
        </dgm:presLayoutVars>
      </dgm:prSet>
      <dgm:spPr/>
    </dgm:pt>
    <dgm:pt modelId="{02F6C3E7-8F87-4D43-89B9-F6AC9CA0440C}" type="pres">
      <dgm:prSet presAssocID="{499969E5-8520-744E-99DB-710680B23648}" presName="rootConnector" presStyleLbl="node3" presStyleIdx="3" presStyleCnt="10"/>
      <dgm:spPr/>
    </dgm:pt>
    <dgm:pt modelId="{6E76DE2E-492C-D84B-8FE2-3024A00EC6EC}" type="pres">
      <dgm:prSet presAssocID="{499969E5-8520-744E-99DB-710680B23648}" presName="hierChild4" presStyleCnt="0"/>
      <dgm:spPr/>
    </dgm:pt>
    <dgm:pt modelId="{C01495FF-5596-3E48-9AC6-AA39DC5263A1}" type="pres">
      <dgm:prSet presAssocID="{499969E5-8520-744E-99DB-710680B23648}" presName="hierChild5" presStyleCnt="0"/>
      <dgm:spPr/>
    </dgm:pt>
    <dgm:pt modelId="{66A31432-3825-8341-98C8-62612A012A6D}" type="pres">
      <dgm:prSet presAssocID="{FABDC73A-C8A6-7E44-B56B-46B1BA004EAC}" presName="Name37" presStyleLbl="parChTrans1D3" presStyleIdx="4" presStyleCnt="10"/>
      <dgm:spPr/>
    </dgm:pt>
    <dgm:pt modelId="{D3B856DE-47DB-3644-BB54-5DED9A95E6B9}" type="pres">
      <dgm:prSet presAssocID="{9A543D92-2B9F-AB4D-8CDA-15BD6A93D0C6}" presName="hierRoot2" presStyleCnt="0">
        <dgm:presLayoutVars>
          <dgm:hierBranch val="init"/>
        </dgm:presLayoutVars>
      </dgm:prSet>
      <dgm:spPr/>
    </dgm:pt>
    <dgm:pt modelId="{D0654856-F184-BE45-B3B4-4E1CA95B6DE2}" type="pres">
      <dgm:prSet presAssocID="{9A543D92-2B9F-AB4D-8CDA-15BD6A93D0C6}" presName="rootComposite" presStyleCnt="0"/>
      <dgm:spPr/>
    </dgm:pt>
    <dgm:pt modelId="{B09C53EE-9403-4249-BEF2-B07AD43CF19D}" type="pres">
      <dgm:prSet presAssocID="{9A543D92-2B9F-AB4D-8CDA-15BD6A93D0C6}" presName="rootText" presStyleLbl="node3" presStyleIdx="4" presStyleCnt="10">
        <dgm:presLayoutVars>
          <dgm:chPref val="3"/>
        </dgm:presLayoutVars>
      </dgm:prSet>
      <dgm:spPr/>
    </dgm:pt>
    <dgm:pt modelId="{B12BBB34-4A79-764B-9009-AFD8D082B1B7}" type="pres">
      <dgm:prSet presAssocID="{9A543D92-2B9F-AB4D-8CDA-15BD6A93D0C6}" presName="rootConnector" presStyleLbl="node3" presStyleIdx="4" presStyleCnt="10"/>
      <dgm:spPr/>
    </dgm:pt>
    <dgm:pt modelId="{7F6C6CF4-BE1F-064C-87EA-A3F25B17FF4C}" type="pres">
      <dgm:prSet presAssocID="{9A543D92-2B9F-AB4D-8CDA-15BD6A93D0C6}" presName="hierChild4" presStyleCnt="0"/>
      <dgm:spPr/>
    </dgm:pt>
    <dgm:pt modelId="{879A4DCD-E8C5-874D-B206-1EA804CC7528}" type="pres">
      <dgm:prSet presAssocID="{9A543D92-2B9F-AB4D-8CDA-15BD6A93D0C6}" presName="hierChild5" presStyleCnt="0"/>
      <dgm:spPr/>
    </dgm:pt>
    <dgm:pt modelId="{109E3D26-2C22-7B46-B1EF-B1CAC8BE27D6}" type="pres">
      <dgm:prSet presAssocID="{A16CA126-EA4F-E144-ACFE-AA0DA0CE4150}" presName="Name37" presStyleLbl="parChTrans1D3" presStyleIdx="5" presStyleCnt="10"/>
      <dgm:spPr/>
    </dgm:pt>
    <dgm:pt modelId="{B639704E-CE23-1F42-B820-CAADB418DF94}" type="pres">
      <dgm:prSet presAssocID="{7EF952EC-CD72-BD49-85E5-8373AB67D31E}" presName="hierRoot2" presStyleCnt="0">
        <dgm:presLayoutVars>
          <dgm:hierBranch val="init"/>
        </dgm:presLayoutVars>
      </dgm:prSet>
      <dgm:spPr/>
    </dgm:pt>
    <dgm:pt modelId="{0F354B0F-49C5-ED4F-AF32-A8D93250BCBC}" type="pres">
      <dgm:prSet presAssocID="{7EF952EC-CD72-BD49-85E5-8373AB67D31E}" presName="rootComposite" presStyleCnt="0"/>
      <dgm:spPr/>
    </dgm:pt>
    <dgm:pt modelId="{2D032D6E-C220-5A44-84CE-E9B7F58B6AC5}" type="pres">
      <dgm:prSet presAssocID="{7EF952EC-CD72-BD49-85E5-8373AB67D31E}" presName="rootText" presStyleLbl="node3" presStyleIdx="5" presStyleCnt="10">
        <dgm:presLayoutVars>
          <dgm:chPref val="3"/>
        </dgm:presLayoutVars>
      </dgm:prSet>
      <dgm:spPr/>
    </dgm:pt>
    <dgm:pt modelId="{A906CDC5-E63D-B14B-89E5-735E64314B37}" type="pres">
      <dgm:prSet presAssocID="{7EF952EC-CD72-BD49-85E5-8373AB67D31E}" presName="rootConnector" presStyleLbl="node3" presStyleIdx="5" presStyleCnt="10"/>
      <dgm:spPr/>
    </dgm:pt>
    <dgm:pt modelId="{C841CFB0-546F-5341-BEB7-D68FE91A8A0E}" type="pres">
      <dgm:prSet presAssocID="{7EF952EC-CD72-BD49-85E5-8373AB67D31E}" presName="hierChild4" presStyleCnt="0"/>
      <dgm:spPr/>
    </dgm:pt>
    <dgm:pt modelId="{5A8C483A-9BBC-8042-B801-81977F74C8C8}" type="pres">
      <dgm:prSet presAssocID="{7EF952EC-CD72-BD49-85E5-8373AB67D31E}" presName="hierChild5" presStyleCnt="0"/>
      <dgm:spPr/>
    </dgm:pt>
    <dgm:pt modelId="{63AE94B8-1B8C-B944-A2CC-C2DAB8EB8DE1}" type="pres">
      <dgm:prSet presAssocID="{1AD1078B-08B8-C549-B91C-6C0E9218726D}" presName="hierChild5" presStyleCnt="0"/>
      <dgm:spPr/>
    </dgm:pt>
    <dgm:pt modelId="{C080CD99-4774-AD4E-B8C4-E858A707A3DF}" type="pres">
      <dgm:prSet presAssocID="{09FAE5F1-FC82-3845-BA29-FA3A2DE217BB}" presName="Name37" presStyleLbl="parChTrans1D2" presStyleIdx="2" presStyleCnt="7"/>
      <dgm:spPr/>
    </dgm:pt>
    <dgm:pt modelId="{DFB08B6D-966C-3A4B-B60E-1BF7D9DE91E4}" type="pres">
      <dgm:prSet presAssocID="{43ECDB86-FB45-484C-833F-7E8C1BEEA1CD}" presName="hierRoot2" presStyleCnt="0">
        <dgm:presLayoutVars>
          <dgm:hierBranch val="init"/>
        </dgm:presLayoutVars>
      </dgm:prSet>
      <dgm:spPr/>
    </dgm:pt>
    <dgm:pt modelId="{012957CE-59A0-3148-9603-5B33E71C722C}" type="pres">
      <dgm:prSet presAssocID="{43ECDB86-FB45-484C-833F-7E8C1BEEA1CD}" presName="rootComposite" presStyleCnt="0"/>
      <dgm:spPr/>
    </dgm:pt>
    <dgm:pt modelId="{F44C7C63-DE49-2A45-AC30-9E83AB144FB3}" type="pres">
      <dgm:prSet presAssocID="{43ECDB86-FB45-484C-833F-7E8C1BEEA1CD}" presName="rootText" presStyleLbl="node2" presStyleIdx="2" presStyleCnt="7">
        <dgm:presLayoutVars>
          <dgm:chPref val="3"/>
        </dgm:presLayoutVars>
      </dgm:prSet>
      <dgm:spPr/>
    </dgm:pt>
    <dgm:pt modelId="{5A7F7584-F3DF-1D40-93B8-E9431DEEA45E}" type="pres">
      <dgm:prSet presAssocID="{43ECDB86-FB45-484C-833F-7E8C1BEEA1CD}" presName="rootConnector" presStyleLbl="node2" presStyleIdx="2" presStyleCnt="7"/>
      <dgm:spPr/>
    </dgm:pt>
    <dgm:pt modelId="{0089187E-1E10-614C-BE9D-4FA5B12E976C}" type="pres">
      <dgm:prSet presAssocID="{43ECDB86-FB45-484C-833F-7E8C1BEEA1CD}" presName="hierChild4" presStyleCnt="0"/>
      <dgm:spPr/>
    </dgm:pt>
    <dgm:pt modelId="{3A44994C-F652-5645-A6AE-7024896AF310}" type="pres">
      <dgm:prSet presAssocID="{29F3364D-3385-884A-BD72-D52EEEF9DC6D}" presName="Name37" presStyleLbl="parChTrans1D3" presStyleIdx="6" presStyleCnt="10"/>
      <dgm:spPr/>
    </dgm:pt>
    <dgm:pt modelId="{06F63F89-D421-BB47-8A86-3DE4ABF77D56}" type="pres">
      <dgm:prSet presAssocID="{A958E9EF-D58F-D847-A095-AC735952AB8D}" presName="hierRoot2" presStyleCnt="0">
        <dgm:presLayoutVars>
          <dgm:hierBranch val="init"/>
        </dgm:presLayoutVars>
      </dgm:prSet>
      <dgm:spPr/>
    </dgm:pt>
    <dgm:pt modelId="{951B9D92-142B-494E-B751-15F86201204A}" type="pres">
      <dgm:prSet presAssocID="{A958E9EF-D58F-D847-A095-AC735952AB8D}" presName="rootComposite" presStyleCnt="0"/>
      <dgm:spPr/>
    </dgm:pt>
    <dgm:pt modelId="{82400541-910A-D741-A7E5-7ABEC9E79874}" type="pres">
      <dgm:prSet presAssocID="{A958E9EF-D58F-D847-A095-AC735952AB8D}" presName="rootText" presStyleLbl="node3" presStyleIdx="6" presStyleCnt="10">
        <dgm:presLayoutVars>
          <dgm:chPref val="3"/>
        </dgm:presLayoutVars>
      </dgm:prSet>
      <dgm:spPr/>
    </dgm:pt>
    <dgm:pt modelId="{F7DA70E2-74E6-2947-B12C-9BD15E39438E}" type="pres">
      <dgm:prSet presAssocID="{A958E9EF-D58F-D847-A095-AC735952AB8D}" presName="rootConnector" presStyleLbl="node3" presStyleIdx="6" presStyleCnt="10"/>
      <dgm:spPr/>
    </dgm:pt>
    <dgm:pt modelId="{2FC06084-2ABE-3D4A-976E-585922C7AA44}" type="pres">
      <dgm:prSet presAssocID="{A958E9EF-D58F-D847-A095-AC735952AB8D}" presName="hierChild4" presStyleCnt="0"/>
      <dgm:spPr/>
    </dgm:pt>
    <dgm:pt modelId="{5FFD2E35-B7B1-3444-AAB7-E7FEB3922DDF}" type="pres">
      <dgm:prSet presAssocID="{A958E9EF-D58F-D847-A095-AC735952AB8D}" presName="hierChild5" presStyleCnt="0"/>
      <dgm:spPr/>
    </dgm:pt>
    <dgm:pt modelId="{9EA58380-E0A8-E54E-9BF6-C83B7292439B}" type="pres">
      <dgm:prSet presAssocID="{43ECDB86-FB45-484C-833F-7E8C1BEEA1CD}" presName="hierChild5" presStyleCnt="0"/>
      <dgm:spPr/>
    </dgm:pt>
    <dgm:pt modelId="{4C6C8130-95BD-124C-A900-37BAC865A625}" type="pres">
      <dgm:prSet presAssocID="{1CBED5DD-3DA1-2D47-AB83-2CEE090BD2EC}" presName="Name37" presStyleLbl="parChTrans1D2" presStyleIdx="3" presStyleCnt="7"/>
      <dgm:spPr/>
    </dgm:pt>
    <dgm:pt modelId="{D82011B0-E5A1-8C47-AFB4-6E946531313F}" type="pres">
      <dgm:prSet presAssocID="{FEE27485-4A4B-784A-BCF1-EFBB0777A67F}" presName="hierRoot2" presStyleCnt="0">
        <dgm:presLayoutVars>
          <dgm:hierBranch val="init"/>
        </dgm:presLayoutVars>
      </dgm:prSet>
      <dgm:spPr/>
    </dgm:pt>
    <dgm:pt modelId="{C48E2551-ADC9-4A48-BD59-EFF5E6FEE49A}" type="pres">
      <dgm:prSet presAssocID="{FEE27485-4A4B-784A-BCF1-EFBB0777A67F}" presName="rootComposite" presStyleCnt="0"/>
      <dgm:spPr/>
    </dgm:pt>
    <dgm:pt modelId="{DCD011B4-955F-254F-8A2C-87CD276FEFE8}" type="pres">
      <dgm:prSet presAssocID="{FEE27485-4A4B-784A-BCF1-EFBB0777A67F}" presName="rootText" presStyleLbl="node2" presStyleIdx="3" presStyleCnt="7">
        <dgm:presLayoutVars>
          <dgm:chPref val="3"/>
        </dgm:presLayoutVars>
      </dgm:prSet>
      <dgm:spPr/>
    </dgm:pt>
    <dgm:pt modelId="{6233CC7C-7ADB-9C49-8CB5-C6C8C7032B0E}" type="pres">
      <dgm:prSet presAssocID="{FEE27485-4A4B-784A-BCF1-EFBB0777A67F}" presName="rootConnector" presStyleLbl="node2" presStyleIdx="3" presStyleCnt="7"/>
      <dgm:spPr/>
    </dgm:pt>
    <dgm:pt modelId="{483251C5-FC6D-3546-88FD-F2EA513D9329}" type="pres">
      <dgm:prSet presAssocID="{FEE27485-4A4B-784A-BCF1-EFBB0777A67F}" presName="hierChild4" presStyleCnt="0"/>
      <dgm:spPr/>
    </dgm:pt>
    <dgm:pt modelId="{76493C8B-8287-EC47-B35A-248E8E2D496E}" type="pres">
      <dgm:prSet presAssocID="{2A4A7540-BA6F-B242-8BBB-7D02BA488728}" presName="Name37" presStyleLbl="parChTrans1D3" presStyleIdx="7" presStyleCnt="10"/>
      <dgm:spPr/>
    </dgm:pt>
    <dgm:pt modelId="{EC120C80-C2A8-934E-A7E0-CB0EC786FC50}" type="pres">
      <dgm:prSet presAssocID="{ABFA5368-3796-1045-A129-B7CC06EE5699}" presName="hierRoot2" presStyleCnt="0">
        <dgm:presLayoutVars>
          <dgm:hierBranch val="init"/>
        </dgm:presLayoutVars>
      </dgm:prSet>
      <dgm:spPr/>
    </dgm:pt>
    <dgm:pt modelId="{53CA74CB-A15C-B242-B305-8E2227143B71}" type="pres">
      <dgm:prSet presAssocID="{ABFA5368-3796-1045-A129-B7CC06EE5699}" presName="rootComposite" presStyleCnt="0"/>
      <dgm:spPr/>
    </dgm:pt>
    <dgm:pt modelId="{6C41934E-ECB0-E94D-90AF-93DB508BACF4}" type="pres">
      <dgm:prSet presAssocID="{ABFA5368-3796-1045-A129-B7CC06EE5699}" presName="rootText" presStyleLbl="node3" presStyleIdx="7" presStyleCnt="10">
        <dgm:presLayoutVars>
          <dgm:chPref val="3"/>
        </dgm:presLayoutVars>
      </dgm:prSet>
      <dgm:spPr/>
    </dgm:pt>
    <dgm:pt modelId="{2D6DE8C3-C8D5-1448-9F07-204E336074D2}" type="pres">
      <dgm:prSet presAssocID="{ABFA5368-3796-1045-A129-B7CC06EE5699}" presName="rootConnector" presStyleLbl="node3" presStyleIdx="7" presStyleCnt="10"/>
      <dgm:spPr/>
    </dgm:pt>
    <dgm:pt modelId="{8EF05864-59E4-0741-A6E2-27F7BA43E6B5}" type="pres">
      <dgm:prSet presAssocID="{ABFA5368-3796-1045-A129-B7CC06EE5699}" presName="hierChild4" presStyleCnt="0"/>
      <dgm:spPr/>
    </dgm:pt>
    <dgm:pt modelId="{5AFE36EA-8AD0-0A45-BCE5-46C957A7A9E3}" type="pres">
      <dgm:prSet presAssocID="{ABFA5368-3796-1045-A129-B7CC06EE5699}" presName="hierChild5" presStyleCnt="0"/>
      <dgm:spPr/>
    </dgm:pt>
    <dgm:pt modelId="{6154E9F6-19B7-894B-9567-9CE25A7D2560}" type="pres">
      <dgm:prSet presAssocID="{B367AA42-7027-B74D-9CDE-E9D9B574AF03}" presName="Name37" presStyleLbl="parChTrans1D3" presStyleIdx="8" presStyleCnt="10"/>
      <dgm:spPr/>
    </dgm:pt>
    <dgm:pt modelId="{049D0BD5-8BE9-344D-8707-A5694AFBA9DE}" type="pres">
      <dgm:prSet presAssocID="{1D2F9566-3A2A-4146-92F7-3C68D5192625}" presName="hierRoot2" presStyleCnt="0">
        <dgm:presLayoutVars>
          <dgm:hierBranch val="init"/>
        </dgm:presLayoutVars>
      </dgm:prSet>
      <dgm:spPr/>
    </dgm:pt>
    <dgm:pt modelId="{04321185-FAE5-2745-A44F-15DBC2D87797}" type="pres">
      <dgm:prSet presAssocID="{1D2F9566-3A2A-4146-92F7-3C68D5192625}" presName="rootComposite" presStyleCnt="0"/>
      <dgm:spPr/>
    </dgm:pt>
    <dgm:pt modelId="{32E933B6-C145-5046-890E-16927F07727A}" type="pres">
      <dgm:prSet presAssocID="{1D2F9566-3A2A-4146-92F7-3C68D5192625}" presName="rootText" presStyleLbl="node3" presStyleIdx="8" presStyleCnt="10">
        <dgm:presLayoutVars>
          <dgm:chPref val="3"/>
        </dgm:presLayoutVars>
      </dgm:prSet>
      <dgm:spPr/>
    </dgm:pt>
    <dgm:pt modelId="{28518F50-FCA7-E54A-A3E4-6793454BAF78}" type="pres">
      <dgm:prSet presAssocID="{1D2F9566-3A2A-4146-92F7-3C68D5192625}" presName="rootConnector" presStyleLbl="node3" presStyleIdx="8" presStyleCnt="10"/>
      <dgm:spPr/>
    </dgm:pt>
    <dgm:pt modelId="{E50174E1-2F8C-3D4C-A23E-B214975B70A9}" type="pres">
      <dgm:prSet presAssocID="{1D2F9566-3A2A-4146-92F7-3C68D5192625}" presName="hierChild4" presStyleCnt="0"/>
      <dgm:spPr/>
    </dgm:pt>
    <dgm:pt modelId="{A25AD9B4-70D5-DD47-8824-DD68DFF78F4A}" type="pres">
      <dgm:prSet presAssocID="{1D2F9566-3A2A-4146-92F7-3C68D5192625}" presName="hierChild5" presStyleCnt="0"/>
      <dgm:spPr/>
    </dgm:pt>
    <dgm:pt modelId="{CB840A8E-C22E-444E-B665-C8967C324F43}" type="pres">
      <dgm:prSet presAssocID="{72E434E4-F5A7-BB40-84EA-E79992DDFC8D}" presName="Name37" presStyleLbl="parChTrans1D3" presStyleIdx="9" presStyleCnt="10"/>
      <dgm:spPr/>
    </dgm:pt>
    <dgm:pt modelId="{A4632985-EEC1-4E41-A893-70EBA0B2EF99}" type="pres">
      <dgm:prSet presAssocID="{0E897725-360E-AE4A-AB58-F4FE25C49915}" presName="hierRoot2" presStyleCnt="0">
        <dgm:presLayoutVars>
          <dgm:hierBranch val="init"/>
        </dgm:presLayoutVars>
      </dgm:prSet>
      <dgm:spPr/>
    </dgm:pt>
    <dgm:pt modelId="{DC6D256B-3F38-F14C-9042-4A8655FC2720}" type="pres">
      <dgm:prSet presAssocID="{0E897725-360E-AE4A-AB58-F4FE25C49915}" presName="rootComposite" presStyleCnt="0"/>
      <dgm:spPr/>
    </dgm:pt>
    <dgm:pt modelId="{608ECBAB-B186-3941-B864-99EF2F042D71}" type="pres">
      <dgm:prSet presAssocID="{0E897725-360E-AE4A-AB58-F4FE25C49915}" presName="rootText" presStyleLbl="node3" presStyleIdx="9" presStyleCnt="10">
        <dgm:presLayoutVars>
          <dgm:chPref val="3"/>
        </dgm:presLayoutVars>
      </dgm:prSet>
      <dgm:spPr/>
    </dgm:pt>
    <dgm:pt modelId="{A2EF3580-651D-2549-9A9D-4961E470D1C5}" type="pres">
      <dgm:prSet presAssocID="{0E897725-360E-AE4A-AB58-F4FE25C49915}" presName="rootConnector" presStyleLbl="node3" presStyleIdx="9" presStyleCnt="10"/>
      <dgm:spPr/>
    </dgm:pt>
    <dgm:pt modelId="{8051C3D0-4DE8-B942-ADF7-F1418BB408C5}" type="pres">
      <dgm:prSet presAssocID="{0E897725-360E-AE4A-AB58-F4FE25C49915}" presName="hierChild4" presStyleCnt="0"/>
      <dgm:spPr/>
    </dgm:pt>
    <dgm:pt modelId="{5ADF1971-D574-C741-8BA6-2EB409CF687B}" type="pres">
      <dgm:prSet presAssocID="{0E897725-360E-AE4A-AB58-F4FE25C49915}" presName="hierChild5" presStyleCnt="0"/>
      <dgm:spPr/>
    </dgm:pt>
    <dgm:pt modelId="{2D2CBD83-6B10-9742-AAD5-ED69E3D0B7DF}" type="pres">
      <dgm:prSet presAssocID="{FEE27485-4A4B-784A-BCF1-EFBB0777A67F}" presName="hierChild5" presStyleCnt="0"/>
      <dgm:spPr/>
    </dgm:pt>
    <dgm:pt modelId="{A62ADB3D-EEE1-964A-9CA4-DB701FF1EE8B}" type="pres">
      <dgm:prSet presAssocID="{DE8E5B91-A659-5E42-93D6-0C54A411BD00}" presName="Name37" presStyleLbl="parChTrans1D2" presStyleIdx="4" presStyleCnt="7"/>
      <dgm:spPr/>
    </dgm:pt>
    <dgm:pt modelId="{D855AA28-30D3-194D-874D-5BD3BC56114C}" type="pres">
      <dgm:prSet presAssocID="{44C03C4C-E341-D440-9B4E-4D2DF31FDD85}" presName="hierRoot2" presStyleCnt="0">
        <dgm:presLayoutVars>
          <dgm:hierBranch val="init"/>
        </dgm:presLayoutVars>
      </dgm:prSet>
      <dgm:spPr/>
    </dgm:pt>
    <dgm:pt modelId="{B5FE1F5E-8A48-F642-A611-7B3C64CF19A7}" type="pres">
      <dgm:prSet presAssocID="{44C03C4C-E341-D440-9B4E-4D2DF31FDD85}" presName="rootComposite" presStyleCnt="0"/>
      <dgm:spPr/>
    </dgm:pt>
    <dgm:pt modelId="{A2F991D4-A736-F942-BBD7-D261CB98D8E0}" type="pres">
      <dgm:prSet presAssocID="{44C03C4C-E341-D440-9B4E-4D2DF31FDD85}" presName="rootText" presStyleLbl="node2" presStyleIdx="4" presStyleCnt="7">
        <dgm:presLayoutVars>
          <dgm:chPref val="3"/>
        </dgm:presLayoutVars>
      </dgm:prSet>
      <dgm:spPr/>
    </dgm:pt>
    <dgm:pt modelId="{955AEADA-9FAA-2F4E-87D9-B66656EF7ABA}" type="pres">
      <dgm:prSet presAssocID="{44C03C4C-E341-D440-9B4E-4D2DF31FDD85}" presName="rootConnector" presStyleLbl="node2" presStyleIdx="4" presStyleCnt="7"/>
      <dgm:spPr/>
    </dgm:pt>
    <dgm:pt modelId="{C06301EF-4707-0440-8061-779A1EFDC004}" type="pres">
      <dgm:prSet presAssocID="{44C03C4C-E341-D440-9B4E-4D2DF31FDD85}" presName="hierChild4" presStyleCnt="0"/>
      <dgm:spPr/>
    </dgm:pt>
    <dgm:pt modelId="{46B799B5-B677-B344-97EA-345F906F082C}" type="pres">
      <dgm:prSet presAssocID="{44C03C4C-E341-D440-9B4E-4D2DF31FDD85}" presName="hierChild5" presStyleCnt="0"/>
      <dgm:spPr/>
    </dgm:pt>
    <dgm:pt modelId="{5D76BF14-373B-C04C-A82C-245E1469AF11}" type="pres">
      <dgm:prSet presAssocID="{DA1300DD-EE4A-5A4C-B231-908BB608B9DD}" presName="Name37" presStyleLbl="parChTrans1D2" presStyleIdx="5" presStyleCnt="7"/>
      <dgm:spPr/>
    </dgm:pt>
    <dgm:pt modelId="{BBFA9C2A-1B38-0847-98F5-6FEFEF814C36}" type="pres">
      <dgm:prSet presAssocID="{C2BFB96E-245B-AD44-8443-657B99670DAC}" presName="hierRoot2" presStyleCnt="0">
        <dgm:presLayoutVars>
          <dgm:hierBranch val="init"/>
        </dgm:presLayoutVars>
      </dgm:prSet>
      <dgm:spPr/>
    </dgm:pt>
    <dgm:pt modelId="{C82F7E5D-BA61-6348-B2C5-B10DD1FDCBA2}" type="pres">
      <dgm:prSet presAssocID="{C2BFB96E-245B-AD44-8443-657B99670DAC}" presName="rootComposite" presStyleCnt="0"/>
      <dgm:spPr/>
    </dgm:pt>
    <dgm:pt modelId="{4DD640DA-EF9D-3741-8734-5E5117FB0C21}" type="pres">
      <dgm:prSet presAssocID="{C2BFB96E-245B-AD44-8443-657B99670DAC}" presName="rootText" presStyleLbl="node2" presStyleIdx="5" presStyleCnt="7">
        <dgm:presLayoutVars>
          <dgm:chPref val="3"/>
        </dgm:presLayoutVars>
      </dgm:prSet>
      <dgm:spPr/>
    </dgm:pt>
    <dgm:pt modelId="{E0410235-1E56-AB47-9B7D-28D6EF3E43E3}" type="pres">
      <dgm:prSet presAssocID="{C2BFB96E-245B-AD44-8443-657B99670DAC}" presName="rootConnector" presStyleLbl="node2" presStyleIdx="5" presStyleCnt="7"/>
      <dgm:spPr/>
    </dgm:pt>
    <dgm:pt modelId="{02F0BFF5-FDC6-D64F-A02D-B4B3F62BED44}" type="pres">
      <dgm:prSet presAssocID="{C2BFB96E-245B-AD44-8443-657B99670DAC}" presName="hierChild4" presStyleCnt="0"/>
      <dgm:spPr/>
    </dgm:pt>
    <dgm:pt modelId="{3586CEF3-F161-134E-B17D-08D15ED874F5}" type="pres">
      <dgm:prSet presAssocID="{C2BFB96E-245B-AD44-8443-657B99670DAC}" presName="hierChild5" presStyleCnt="0"/>
      <dgm:spPr/>
    </dgm:pt>
    <dgm:pt modelId="{9C20D824-D5A8-404A-AF6D-34F2DAC2DCDF}" type="pres">
      <dgm:prSet presAssocID="{81097C19-D569-D04C-92A0-3388F5FBAEC0}" presName="Name37" presStyleLbl="parChTrans1D2" presStyleIdx="6" presStyleCnt="7"/>
      <dgm:spPr/>
    </dgm:pt>
    <dgm:pt modelId="{68B12168-BBA7-524E-B77A-0FBE0B05A4E5}" type="pres">
      <dgm:prSet presAssocID="{88CABF18-016F-114B-A9D8-B6D60D04504B}" presName="hierRoot2" presStyleCnt="0">
        <dgm:presLayoutVars>
          <dgm:hierBranch val="init"/>
        </dgm:presLayoutVars>
      </dgm:prSet>
      <dgm:spPr/>
    </dgm:pt>
    <dgm:pt modelId="{D500AD23-830B-DC48-921C-3605ECB2B276}" type="pres">
      <dgm:prSet presAssocID="{88CABF18-016F-114B-A9D8-B6D60D04504B}" presName="rootComposite" presStyleCnt="0"/>
      <dgm:spPr/>
    </dgm:pt>
    <dgm:pt modelId="{F7B6C72F-BBBD-6446-862C-F9ED9392E2CA}" type="pres">
      <dgm:prSet presAssocID="{88CABF18-016F-114B-A9D8-B6D60D04504B}" presName="rootText" presStyleLbl="node2" presStyleIdx="6" presStyleCnt="7">
        <dgm:presLayoutVars>
          <dgm:chPref val="3"/>
        </dgm:presLayoutVars>
      </dgm:prSet>
      <dgm:spPr/>
    </dgm:pt>
    <dgm:pt modelId="{B60D5C79-B166-904A-80B5-7D8A0418A778}" type="pres">
      <dgm:prSet presAssocID="{88CABF18-016F-114B-A9D8-B6D60D04504B}" presName="rootConnector" presStyleLbl="node2" presStyleIdx="6" presStyleCnt="7"/>
      <dgm:spPr/>
    </dgm:pt>
    <dgm:pt modelId="{6BB502A1-1F1D-F342-A7A4-78991C8E6A41}" type="pres">
      <dgm:prSet presAssocID="{88CABF18-016F-114B-A9D8-B6D60D04504B}" presName="hierChild4" presStyleCnt="0"/>
      <dgm:spPr/>
    </dgm:pt>
    <dgm:pt modelId="{25E2F768-E2DE-7A49-9D74-27AD7DA747F9}" type="pres">
      <dgm:prSet presAssocID="{88CABF18-016F-114B-A9D8-B6D60D04504B}" presName="hierChild5" presStyleCnt="0"/>
      <dgm:spPr/>
    </dgm:pt>
    <dgm:pt modelId="{C0BCC3A4-299E-4D48-A98D-90675E2C582A}" type="pres">
      <dgm:prSet presAssocID="{75A78FAA-EC13-BD49-BFD5-A0FA91A7A4C8}" presName="hierChild3" presStyleCnt="0"/>
      <dgm:spPr/>
    </dgm:pt>
  </dgm:ptLst>
  <dgm:cxnLst>
    <dgm:cxn modelId="{105C8000-A60A-7046-9009-E3B73356F9C4}" type="presOf" srcId="{BFC2E610-B336-F640-A43A-70A4442E85A2}" destId="{8E4518DC-8415-8F44-BA02-9B60E219B1F7}" srcOrd="0" destOrd="0" presId="urn:microsoft.com/office/officeart/2005/8/layout/orgChart1"/>
    <dgm:cxn modelId="{FE945F01-033D-3E4F-8341-18EE17A3146A}" type="presOf" srcId="{1D2F9566-3A2A-4146-92F7-3C68D5192625}" destId="{32E933B6-C145-5046-890E-16927F07727A}" srcOrd="0" destOrd="0" presId="urn:microsoft.com/office/officeart/2005/8/layout/orgChart1"/>
    <dgm:cxn modelId="{6484250A-AFE9-624E-A245-4B8B47C09336}" type="presOf" srcId="{43ECDB86-FB45-484C-833F-7E8C1BEEA1CD}" destId="{5A7F7584-F3DF-1D40-93B8-E9431DEEA45E}" srcOrd="1" destOrd="0" presId="urn:microsoft.com/office/officeart/2005/8/layout/orgChart1"/>
    <dgm:cxn modelId="{5199810A-3FCE-5943-9DFC-38DF4FFB765F}" srcId="{75A78FAA-EC13-BD49-BFD5-A0FA91A7A4C8}" destId="{1AD1078B-08B8-C549-B91C-6C0E9218726D}" srcOrd="1" destOrd="0" parTransId="{B8C6D9E2-A111-284A-B86F-698434C2831B}" sibTransId="{0912D16A-FEA2-7C49-8E78-CE9088A45761}"/>
    <dgm:cxn modelId="{0EA5D30C-08DF-584A-8777-ED8E3465420B}" type="presOf" srcId="{88CABF18-016F-114B-A9D8-B6D60D04504B}" destId="{F7B6C72F-BBBD-6446-862C-F9ED9392E2CA}" srcOrd="0" destOrd="0" presId="urn:microsoft.com/office/officeart/2005/8/layout/orgChart1"/>
    <dgm:cxn modelId="{28769F0E-BEF1-8245-B785-DCE38B5D401B}" type="presOf" srcId="{72E434E4-F5A7-BB40-84EA-E79992DDFC8D}" destId="{CB840A8E-C22E-444E-B665-C8967C324F43}" srcOrd="0" destOrd="0" presId="urn:microsoft.com/office/officeart/2005/8/layout/orgChart1"/>
    <dgm:cxn modelId="{F2AA6312-D642-F148-A671-F2C1B349D4B2}" type="presOf" srcId="{FE7B5978-6ED6-E245-917E-3E863DAC070D}" destId="{4600B221-FFF2-814D-8D9B-1E39ABCA0943}" srcOrd="0" destOrd="0" presId="urn:microsoft.com/office/officeart/2005/8/layout/orgChart1"/>
    <dgm:cxn modelId="{D04F0013-5746-2941-8A41-76EBBA2FAF47}" type="presOf" srcId="{ABFA5368-3796-1045-A129-B7CC06EE5699}" destId="{6C41934E-ECB0-E94D-90AF-93DB508BACF4}" srcOrd="0" destOrd="0" presId="urn:microsoft.com/office/officeart/2005/8/layout/orgChart1"/>
    <dgm:cxn modelId="{BAE43716-18B1-1D4E-9714-B6A519939C0F}" type="presOf" srcId="{FEE27485-4A4B-784A-BCF1-EFBB0777A67F}" destId="{6233CC7C-7ADB-9C49-8CB5-C6C8C7032B0E}" srcOrd="1" destOrd="0" presId="urn:microsoft.com/office/officeart/2005/8/layout/orgChart1"/>
    <dgm:cxn modelId="{19C6E018-B93D-BB42-AC39-900C9ABB85BB}" type="presOf" srcId="{ABFA5368-3796-1045-A129-B7CC06EE5699}" destId="{2D6DE8C3-C8D5-1448-9F07-204E336074D2}" srcOrd="1" destOrd="0" presId="urn:microsoft.com/office/officeart/2005/8/layout/orgChart1"/>
    <dgm:cxn modelId="{36B67A19-39A7-8B41-A2DE-DB8F30428C29}" srcId="{75A78FAA-EC13-BD49-BFD5-A0FA91A7A4C8}" destId="{43ECDB86-FB45-484C-833F-7E8C1BEEA1CD}" srcOrd="2" destOrd="0" parTransId="{09FAE5F1-FC82-3845-BA29-FA3A2DE217BB}" sibTransId="{1AF9E39A-111D-A049-A122-D94D0CBE5981}"/>
    <dgm:cxn modelId="{11968919-578D-514C-BF9E-F2C6D32045CF}" srcId="{DBF9EC2B-0264-E04F-8C49-EAD726025157}" destId="{BFC2E610-B336-F640-A43A-70A4442E85A2}" srcOrd="1" destOrd="0" parTransId="{62C06FC7-873E-9747-95C3-FB0A7D814E87}" sibTransId="{E680484E-25CC-5440-B820-1672E1894A99}"/>
    <dgm:cxn modelId="{C8D8951E-769A-5149-925A-5F78A83A7147}" srcId="{75A78FAA-EC13-BD49-BFD5-A0FA91A7A4C8}" destId="{44C03C4C-E341-D440-9B4E-4D2DF31FDD85}" srcOrd="4" destOrd="0" parTransId="{DE8E5B91-A659-5E42-93D6-0C54A411BD00}" sibTransId="{DD565BBB-F7B8-BF44-BE60-1326DFD4EA01}"/>
    <dgm:cxn modelId="{B0081C1F-9AC5-4643-B044-6CC08BD34A24}" type="presOf" srcId="{499969E5-8520-744E-99DB-710680B23648}" destId="{02F6C3E7-8F87-4D43-89B9-F6AC9CA0440C}" srcOrd="1" destOrd="0" presId="urn:microsoft.com/office/officeart/2005/8/layout/orgChart1"/>
    <dgm:cxn modelId="{72E68925-35F4-6A4B-90B4-314ABA92E75D}" type="presOf" srcId="{C2BFB96E-245B-AD44-8443-657B99670DAC}" destId="{4DD640DA-EF9D-3741-8734-5E5117FB0C21}" srcOrd="0" destOrd="0" presId="urn:microsoft.com/office/officeart/2005/8/layout/orgChart1"/>
    <dgm:cxn modelId="{9204F929-2185-0640-8642-AE6E044408BF}" type="presOf" srcId="{29F3364D-3385-884A-BD72-D52EEEF9DC6D}" destId="{3A44994C-F652-5645-A6AE-7024896AF310}" srcOrd="0" destOrd="0" presId="urn:microsoft.com/office/officeart/2005/8/layout/orgChart1"/>
    <dgm:cxn modelId="{26DDDD30-9B40-7741-8546-986B43BEEEFE}" type="presOf" srcId="{DA1300DD-EE4A-5A4C-B231-908BB608B9DD}" destId="{5D76BF14-373B-C04C-A82C-245E1469AF11}" srcOrd="0" destOrd="0" presId="urn:microsoft.com/office/officeart/2005/8/layout/orgChart1"/>
    <dgm:cxn modelId="{3D85F632-4CCA-8743-880C-9E128D351C22}" type="presOf" srcId="{81097C19-D569-D04C-92A0-3388F5FBAEC0}" destId="{9C20D824-D5A8-404A-AF6D-34F2DAC2DCDF}" srcOrd="0" destOrd="0" presId="urn:microsoft.com/office/officeart/2005/8/layout/orgChart1"/>
    <dgm:cxn modelId="{C6C64134-12F6-3D41-9217-F6E3BE7BD191}" type="presOf" srcId="{75A78FAA-EC13-BD49-BFD5-A0FA91A7A4C8}" destId="{61CAB0F8-FB46-4F4F-9075-19743453C812}" srcOrd="0" destOrd="0" presId="urn:microsoft.com/office/officeart/2005/8/layout/orgChart1"/>
    <dgm:cxn modelId="{6A75713D-AC3E-D444-8C9B-01F117867191}" srcId="{FEE27485-4A4B-784A-BCF1-EFBB0777A67F}" destId="{ABFA5368-3796-1045-A129-B7CC06EE5699}" srcOrd="0" destOrd="0" parTransId="{2A4A7540-BA6F-B242-8BBB-7D02BA488728}" sibTransId="{08712C6E-F401-EB45-9AF9-2A6971A02941}"/>
    <dgm:cxn modelId="{CE38AD5B-B0B3-B147-9C9A-3961266B2817}" srcId="{75A78FAA-EC13-BD49-BFD5-A0FA91A7A4C8}" destId="{DBF9EC2B-0264-E04F-8C49-EAD726025157}" srcOrd="0" destOrd="0" parTransId="{6BCD3535-EC32-DE46-BFDB-5F689CFC79C6}" sibTransId="{D7EA9623-BE58-5F4F-B024-F215D96778A9}"/>
    <dgm:cxn modelId="{85DC3942-9811-B649-B5BB-468714E22125}" type="presOf" srcId="{09FAE5F1-FC82-3845-BA29-FA3A2DE217BB}" destId="{C080CD99-4774-AD4E-B8C4-E858A707A3DF}" srcOrd="0" destOrd="0" presId="urn:microsoft.com/office/officeart/2005/8/layout/orgChart1"/>
    <dgm:cxn modelId="{1D940643-868E-B046-8E30-397B583C91C1}" type="presOf" srcId="{75A78FAA-EC13-BD49-BFD5-A0FA91A7A4C8}" destId="{1E3734C7-7764-B746-A162-F1FBBAB6CC03}" srcOrd="1" destOrd="0" presId="urn:microsoft.com/office/officeart/2005/8/layout/orgChart1"/>
    <dgm:cxn modelId="{AFC50F66-92CD-294F-B262-9B3F52968A28}" type="presOf" srcId="{C80B73D0-94A4-874D-B774-167E4000D08F}" destId="{C53D768A-A0F9-F84A-BE53-42D75874BE91}" srcOrd="1" destOrd="0" presId="urn:microsoft.com/office/officeart/2005/8/layout/orgChart1"/>
    <dgm:cxn modelId="{433C7E46-B06C-6340-B686-1995A9349164}" srcId="{75A78FAA-EC13-BD49-BFD5-A0FA91A7A4C8}" destId="{FEE27485-4A4B-784A-BCF1-EFBB0777A67F}" srcOrd="3" destOrd="0" parTransId="{1CBED5DD-3DA1-2D47-AB83-2CEE090BD2EC}" sibTransId="{39F0153E-8A37-D144-9600-E143B1798138}"/>
    <dgm:cxn modelId="{89E8BA47-EC43-BE45-A99F-6946E44064B7}" type="presOf" srcId="{FE7B5978-6ED6-E245-917E-3E863DAC070D}" destId="{98E66F8D-4978-B846-AEA4-339D0E6F35CA}" srcOrd="1" destOrd="0" presId="urn:microsoft.com/office/officeart/2005/8/layout/orgChart1"/>
    <dgm:cxn modelId="{BCDEA968-3A2A-494B-AA9D-A599F43E15DF}" type="presOf" srcId="{C80B73D0-94A4-874D-B774-167E4000D08F}" destId="{0B0C6CF8-9533-144B-BE77-F081AAB04200}" srcOrd="0" destOrd="0" presId="urn:microsoft.com/office/officeart/2005/8/layout/orgChart1"/>
    <dgm:cxn modelId="{2295D44E-48DD-FD42-9CAE-9218D41C3EAE}" type="presOf" srcId="{D1FB5325-EE1E-A84E-BFB8-291CCC85BA19}" destId="{4F036CC4-45AC-9C45-AA11-22CA4BF64688}" srcOrd="0" destOrd="0" presId="urn:microsoft.com/office/officeart/2005/8/layout/orgChart1"/>
    <dgm:cxn modelId="{188F0A4F-0B38-7C4C-A939-E1016800E3B5}" type="presOf" srcId="{7EF952EC-CD72-BD49-85E5-8373AB67D31E}" destId="{A906CDC5-E63D-B14B-89E5-735E64314B37}" srcOrd="1" destOrd="0" presId="urn:microsoft.com/office/officeart/2005/8/layout/orgChart1"/>
    <dgm:cxn modelId="{790C3D51-3F69-8940-9B42-B0935FB509C7}" type="presOf" srcId="{44C03C4C-E341-D440-9B4E-4D2DF31FDD85}" destId="{955AEADA-9FAA-2F4E-87D9-B66656EF7ABA}" srcOrd="1" destOrd="0" presId="urn:microsoft.com/office/officeart/2005/8/layout/orgChart1"/>
    <dgm:cxn modelId="{B57E3F51-C54A-4B41-A40D-59F2C344DDEA}" type="presOf" srcId="{FABDC73A-C8A6-7E44-B56B-46B1BA004EAC}" destId="{66A31432-3825-8341-98C8-62612A012A6D}" srcOrd="0" destOrd="0" presId="urn:microsoft.com/office/officeart/2005/8/layout/orgChart1"/>
    <dgm:cxn modelId="{56F56952-5088-8E46-9470-39925D1EDBB1}" type="presOf" srcId="{DE8E5B91-A659-5E42-93D6-0C54A411BD00}" destId="{A62ADB3D-EEE1-964A-9CA4-DB701FF1EE8B}" srcOrd="0" destOrd="0" presId="urn:microsoft.com/office/officeart/2005/8/layout/orgChart1"/>
    <dgm:cxn modelId="{34FA8652-7B82-2448-94A6-5D573D5CF34D}" type="presOf" srcId="{C2BFB96E-245B-AD44-8443-657B99670DAC}" destId="{E0410235-1E56-AB47-9B7D-28D6EF3E43E3}" srcOrd="1" destOrd="0" presId="urn:microsoft.com/office/officeart/2005/8/layout/orgChart1"/>
    <dgm:cxn modelId="{AF578174-5D8D-514B-A0E9-7A0BD0FE0374}" type="presOf" srcId="{43ECDB86-FB45-484C-833F-7E8C1BEEA1CD}" destId="{F44C7C63-DE49-2A45-AC30-9E83AB144FB3}" srcOrd="0" destOrd="0" presId="urn:microsoft.com/office/officeart/2005/8/layout/orgChart1"/>
    <dgm:cxn modelId="{A27FAD55-122B-F549-8E44-5C1B37FA73E1}" srcId="{1AD1078B-08B8-C549-B91C-6C0E9218726D}" destId="{499969E5-8520-744E-99DB-710680B23648}" srcOrd="0" destOrd="0" parTransId="{9AFB2515-1D08-A84E-8CFE-B3CD4E48BFBA}" sibTransId="{BC1718E6-0DC4-C54E-B7D1-B2B04DE0F6FA}"/>
    <dgm:cxn modelId="{0E4DB556-8200-104A-9A07-CFCB93579709}" type="presOf" srcId="{B8C6D9E2-A111-284A-B86F-698434C2831B}" destId="{14D1FC28-92E4-4B4D-99CE-65FF5C68384F}" srcOrd="0" destOrd="0" presId="urn:microsoft.com/office/officeart/2005/8/layout/orgChart1"/>
    <dgm:cxn modelId="{A1875977-AC2F-2242-8ED6-15564725AE99}" type="presOf" srcId="{C6D82E2E-0A11-F14A-9873-C31E812D5307}" destId="{6DFD23CB-E083-3742-81E5-E8E50794FE85}" srcOrd="0" destOrd="0" presId="urn:microsoft.com/office/officeart/2005/8/layout/orgChart1"/>
    <dgm:cxn modelId="{BD60837B-39E9-8543-BF40-D549DB8562DF}" type="presOf" srcId="{44C03C4C-E341-D440-9B4E-4D2DF31FDD85}" destId="{A2F991D4-A736-F942-BBD7-D261CB98D8E0}" srcOrd="0" destOrd="0" presId="urn:microsoft.com/office/officeart/2005/8/layout/orgChart1"/>
    <dgm:cxn modelId="{A3869E7D-03F2-A942-AAEE-F4ED76C2A03F}" type="presOf" srcId="{9AFB2515-1D08-A84E-8CFE-B3CD4E48BFBA}" destId="{59329AF2-4575-8B47-B2FC-331D2A2D8BEE}" srcOrd="0" destOrd="0" presId="urn:microsoft.com/office/officeart/2005/8/layout/orgChart1"/>
    <dgm:cxn modelId="{5F7C7D80-FB3C-7E42-B3F4-1645AB829C94}" type="presOf" srcId="{DBF9EC2B-0264-E04F-8C49-EAD726025157}" destId="{56EAA7BB-88F0-3D48-A56E-BEBAFD3E40C4}" srcOrd="0" destOrd="0" presId="urn:microsoft.com/office/officeart/2005/8/layout/orgChart1"/>
    <dgm:cxn modelId="{9DEF3081-3D0C-1B46-B98C-685F53E26B1F}" type="presOf" srcId="{2A4A7540-BA6F-B242-8BBB-7D02BA488728}" destId="{76493C8B-8287-EC47-B35A-248E8E2D496E}" srcOrd="0" destOrd="0" presId="urn:microsoft.com/office/officeart/2005/8/layout/orgChart1"/>
    <dgm:cxn modelId="{7D011E8B-514A-8944-B3FD-A4738D45C4A2}" srcId="{1AD1078B-08B8-C549-B91C-6C0E9218726D}" destId="{9A543D92-2B9F-AB4D-8CDA-15BD6A93D0C6}" srcOrd="1" destOrd="0" parTransId="{FABDC73A-C8A6-7E44-B56B-46B1BA004EAC}" sibTransId="{9CD28EB8-E4DA-0441-AE47-CB40C37275B2}"/>
    <dgm:cxn modelId="{7B5C838B-D21F-C84D-A6BD-BC1ABA09F0CE}" type="presOf" srcId="{B367AA42-7027-B74D-9CDE-E9D9B574AF03}" destId="{6154E9F6-19B7-894B-9567-9CE25A7D2560}" srcOrd="0" destOrd="0" presId="urn:microsoft.com/office/officeart/2005/8/layout/orgChart1"/>
    <dgm:cxn modelId="{4317408C-D8BC-0949-9249-745A0297A423}" srcId="{DBF9EC2B-0264-E04F-8C49-EAD726025157}" destId="{FE7B5978-6ED6-E245-917E-3E863DAC070D}" srcOrd="0" destOrd="0" parTransId="{176A21E8-A861-964B-8B88-0CD08DC73DFC}" sibTransId="{8A525BDD-974D-C443-AEB2-F96A159BD4D6}"/>
    <dgm:cxn modelId="{7964268E-81D0-344D-A448-395139F3D823}" srcId="{D1FB5325-EE1E-A84E-BFB8-291CCC85BA19}" destId="{75A78FAA-EC13-BD49-BFD5-A0FA91A7A4C8}" srcOrd="0" destOrd="0" parTransId="{473B58AA-E219-4E46-AA32-6EC8B543D1AD}" sibTransId="{45408BB5-1B70-9140-8A29-F72F92FE4184}"/>
    <dgm:cxn modelId="{A5B0638E-EA05-034E-84C3-EA416E7EA755}" srcId="{FEE27485-4A4B-784A-BCF1-EFBB0777A67F}" destId="{1D2F9566-3A2A-4146-92F7-3C68D5192625}" srcOrd="1" destOrd="0" parTransId="{B367AA42-7027-B74D-9CDE-E9D9B574AF03}" sibTransId="{A206A688-4059-3247-AFBC-88C95070E9FE}"/>
    <dgm:cxn modelId="{7AA7EB92-226B-2144-BE26-B0F42C4CC91E}" srcId="{43ECDB86-FB45-484C-833F-7E8C1BEEA1CD}" destId="{A958E9EF-D58F-D847-A095-AC735952AB8D}" srcOrd="0" destOrd="0" parTransId="{29F3364D-3385-884A-BD72-D52EEEF9DC6D}" sibTransId="{35275C69-DCF3-E24C-9E27-4FDFC4C9563F}"/>
    <dgm:cxn modelId="{BB095996-D752-9246-B495-2299FD00BF32}" type="presOf" srcId="{6BCD3535-EC32-DE46-BFDB-5F689CFC79C6}" destId="{9DFCABF0-EB59-5F48-A957-E08F30171970}" srcOrd="0" destOrd="0" presId="urn:microsoft.com/office/officeart/2005/8/layout/orgChart1"/>
    <dgm:cxn modelId="{077AC298-BCB4-8A44-9856-330F5419677B}" type="presOf" srcId="{0E897725-360E-AE4A-AB58-F4FE25C49915}" destId="{608ECBAB-B186-3941-B864-99EF2F042D71}" srcOrd="0" destOrd="0" presId="urn:microsoft.com/office/officeart/2005/8/layout/orgChart1"/>
    <dgm:cxn modelId="{EBCBD09B-7C97-064A-84D8-47014F6364F5}" type="presOf" srcId="{1D2F9566-3A2A-4146-92F7-3C68D5192625}" destId="{28518F50-FCA7-E54A-A3E4-6793454BAF78}" srcOrd="1" destOrd="0" presId="urn:microsoft.com/office/officeart/2005/8/layout/orgChart1"/>
    <dgm:cxn modelId="{0BEDEB9D-3FC6-8D47-987A-BC726677F4E9}" srcId="{75A78FAA-EC13-BD49-BFD5-A0FA91A7A4C8}" destId="{88CABF18-016F-114B-A9D8-B6D60D04504B}" srcOrd="6" destOrd="0" parTransId="{81097C19-D569-D04C-92A0-3388F5FBAEC0}" sibTransId="{66C42B34-1F4C-104F-81E3-65698AA67D76}"/>
    <dgm:cxn modelId="{D6BCBAA1-67AE-AF48-82D1-24DFC2B4520C}" type="presOf" srcId="{FEE27485-4A4B-784A-BCF1-EFBB0777A67F}" destId="{DCD011B4-955F-254F-8A2C-87CD276FEFE8}" srcOrd="0" destOrd="0" presId="urn:microsoft.com/office/officeart/2005/8/layout/orgChart1"/>
    <dgm:cxn modelId="{C80E19A2-3F9C-2D40-BA0B-BEA90CAF074A}" srcId="{DBF9EC2B-0264-E04F-8C49-EAD726025157}" destId="{C80B73D0-94A4-874D-B774-167E4000D08F}" srcOrd="2" destOrd="0" parTransId="{C6D82E2E-0A11-F14A-9873-C31E812D5307}" sibTransId="{FFD85E77-C1F2-3E4E-86D2-E86553432B14}"/>
    <dgm:cxn modelId="{DD5192A2-71BD-5147-9452-73450491FBEF}" srcId="{1AD1078B-08B8-C549-B91C-6C0E9218726D}" destId="{7EF952EC-CD72-BD49-85E5-8373AB67D31E}" srcOrd="2" destOrd="0" parTransId="{A16CA126-EA4F-E144-ACFE-AA0DA0CE4150}" sibTransId="{3586495E-21B0-104E-8CFC-7E9D28C819BD}"/>
    <dgm:cxn modelId="{9CA2E0A8-F91D-5C47-9D21-05157CFD066C}" type="presOf" srcId="{1CBED5DD-3DA1-2D47-AB83-2CEE090BD2EC}" destId="{4C6C8130-95BD-124C-A900-37BAC865A625}" srcOrd="0" destOrd="0" presId="urn:microsoft.com/office/officeart/2005/8/layout/orgChart1"/>
    <dgm:cxn modelId="{591563AB-F261-BF4B-9DCD-DF976481EE45}" type="presOf" srcId="{1AD1078B-08B8-C549-B91C-6C0E9218726D}" destId="{B6458526-7700-0F45-86C1-DEB0F883A2AC}" srcOrd="0" destOrd="0" presId="urn:microsoft.com/office/officeart/2005/8/layout/orgChart1"/>
    <dgm:cxn modelId="{DB322EB3-5C50-E647-A018-62817CF781AF}" srcId="{75A78FAA-EC13-BD49-BFD5-A0FA91A7A4C8}" destId="{C2BFB96E-245B-AD44-8443-657B99670DAC}" srcOrd="5" destOrd="0" parTransId="{DA1300DD-EE4A-5A4C-B231-908BB608B9DD}" sibTransId="{27CE122B-4796-1C4B-90A3-7160CD467102}"/>
    <dgm:cxn modelId="{4847E2B3-B7D4-FA49-9A1E-B8B18E512376}" type="presOf" srcId="{A958E9EF-D58F-D847-A095-AC735952AB8D}" destId="{82400541-910A-D741-A7E5-7ABEC9E79874}" srcOrd="0" destOrd="0" presId="urn:microsoft.com/office/officeart/2005/8/layout/orgChart1"/>
    <dgm:cxn modelId="{17780EB5-291F-5E4D-B239-0BF022FCF3F9}" type="presOf" srcId="{BFC2E610-B336-F640-A43A-70A4442E85A2}" destId="{DFF14311-EBA8-684A-8479-FE71F9A7E2A3}" srcOrd="1" destOrd="0" presId="urn:microsoft.com/office/officeart/2005/8/layout/orgChart1"/>
    <dgm:cxn modelId="{663B43C1-7E16-FC49-AB04-FF5027583EF5}" type="presOf" srcId="{9A543D92-2B9F-AB4D-8CDA-15BD6A93D0C6}" destId="{B09C53EE-9403-4249-BEF2-B07AD43CF19D}" srcOrd="0" destOrd="0" presId="urn:microsoft.com/office/officeart/2005/8/layout/orgChart1"/>
    <dgm:cxn modelId="{84D997C4-DF33-F74F-99BB-05BF8D1F7BBE}" type="presOf" srcId="{A958E9EF-D58F-D847-A095-AC735952AB8D}" destId="{F7DA70E2-74E6-2947-B12C-9BD15E39438E}" srcOrd="1" destOrd="0" presId="urn:microsoft.com/office/officeart/2005/8/layout/orgChart1"/>
    <dgm:cxn modelId="{5920D9CA-E6CD-D048-882E-678B0FCB0C8C}" type="presOf" srcId="{499969E5-8520-744E-99DB-710680B23648}" destId="{A88C24B9-B62C-DC4E-A645-D4D088711541}" srcOrd="0" destOrd="0" presId="urn:microsoft.com/office/officeart/2005/8/layout/orgChart1"/>
    <dgm:cxn modelId="{13D61ED2-D924-064C-B6AC-83EF8113AF45}" type="presOf" srcId="{0E897725-360E-AE4A-AB58-F4FE25C49915}" destId="{A2EF3580-651D-2549-9A9D-4961E470D1C5}" srcOrd="1" destOrd="0" presId="urn:microsoft.com/office/officeart/2005/8/layout/orgChart1"/>
    <dgm:cxn modelId="{9AE3CAD2-B8F0-FC40-B185-0F16695EB653}" type="presOf" srcId="{88CABF18-016F-114B-A9D8-B6D60D04504B}" destId="{B60D5C79-B166-904A-80B5-7D8A0418A778}" srcOrd="1" destOrd="0" presId="urn:microsoft.com/office/officeart/2005/8/layout/orgChart1"/>
    <dgm:cxn modelId="{A10E3BD8-00DF-3F45-BC45-96C2BE3419BC}" type="presOf" srcId="{9A543D92-2B9F-AB4D-8CDA-15BD6A93D0C6}" destId="{B12BBB34-4A79-764B-9009-AFD8D082B1B7}" srcOrd="1" destOrd="0" presId="urn:microsoft.com/office/officeart/2005/8/layout/orgChart1"/>
    <dgm:cxn modelId="{499D77DA-C2C4-0C43-A1F0-3C261AA8BFC3}" type="presOf" srcId="{176A21E8-A861-964B-8B88-0CD08DC73DFC}" destId="{C66C016A-42AD-6D43-A84B-A9EB41521277}" srcOrd="0" destOrd="0" presId="urn:microsoft.com/office/officeart/2005/8/layout/orgChart1"/>
    <dgm:cxn modelId="{A8D109DE-3D41-B34A-8E44-690B7B0A28C0}" type="presOf" srcId="{62C06FC7-873E-9747-95C3-FB0A7D814E87}" destId="{A9FDDEDD-A72D-AA4E-9A92-F2AABD9E4957}" srcOrd="0" destOrd="0" presId="urn:microsoft.com/office/officeart/2005/8/layout/orgChart1"/>
    <dgm:cxn modelId="{3A7736DF-9085-F94E-B5D4-80423C32C24D}" srcId="{FEE27485-4A4B-784A-BCF1-EFBB0777A67F}" destId="{0E897725-360E-AE4A-AB58-F4FE25C49915}" srcOrd="2" destOrd="0" parTransId="{72E434E4-F5A7-BB40-84EA-E79992DDFC8D}" sibTransId="{26665555-062E-6F41-81EF-08547DA2031D}"/>
    <dgm:cxn modelId="{815266ED-DAE2-AD42-B149-0A980F442D6F}" type="presOf" srcId="{DBF9EC2B-0264-E04F-8C49-EAD726025157}" destId="{81DCA518-570E-0241-A7EC-1C8A38F01C1D}" srcOrd="1" destOrd="0" presId="urn:microsoft.com/office/officeart/2005/8/layout/orgChart1"/>
    <dgm:cxn modelId="{5198DDF9-C9CA-844B-BC73-C2D887940AF6}" type="presOf" srcId="{7EF952EC-CD72-BD49-85E5-8373AB67D31E}" destId="{2D032D6E-C220-5A44-84CE-E9B7F58B6AC5}" srcOrd="0" destOrd="0" presId="urn:microsoft.com/office/officeart/2005/8/layout/orgChart1"/>
    <dgm:cxn modelId="{170FA7FA-0502-404A-8669-A0B630E81146}" type="presOf" srcId="{1AD1078B-08B8-C549-B91C-6C0E9218726D}" destId="{A4492E19-6AB9-B247-B858-DC35F666FBF0}" srcOrd="1" destOrd="0" presId="urn:microsoft.com/office/officeart/2005/8/layout/orgChart1"/>
    <dgm:cxn modelId="{92F57BFE-39A3-DB4D-9CE6-E9347CCBC420}" type="presOf" srcId="{A16CA126-EA4F-E144-ACFE-AA0DA0CE4150}" destId="{109E3D26-2C22-7B46-B1EF-B1CAC8BE27D6}" srcOrd="0" destOrd="0" presId="urn:microsoft.com/office/officeart/2005/8/layout/orgChart1"/>
    <dgm:cxn modelId="{077ED783-130F-FC4D-9095-A1B31DDD5E8E}" type="presParOf" srcId="{4F036CC4-45AC-9C45-AA11-22CA4BF64688}" destId="{A6BB918C-05C5-314A-AEA5-3FED52014C4C}" srcOrd="0" destOrd="0" presId="urn:microsoft.com/office/officeart/2005/8/layout/orgChart1"/>
    <dgm:cxn modelId="{F48FC11E-8433-174F-9793-A184BC6580A7}" type="presParOf" srcId="{A6BB918C-05C5-314A-AEA5-3FED52014C4C}" destId="{655CA17E-90F8-9145-91DD-9213A2A8DAE5}" srcOrd="0" destOrd="0" presId="urn:microsoft.com/office/officeart/2005/8/layout/orgChart1"/>
    <dgm:cxn modelId="{561F8CB8-3548-194E-82A0-3B6D1EC22FDD}" type="presParOf" srcId="{655CA17E-90F8-9145-91DD-9213A2A8DAE5}" destId="{61CAB0F8-FB46-4F4F-9075-19743453C812}" srcOrd="0" destOrd="0" presId="urn:microsoft.com/office/officeart/2005/8/layout/orgChart1"/>
    <dgm:cxn modelId="{1E9A8F2B-7025-5548-8302-33D307C103E4}" type="presParOf" srcId="{655CA17E-90F8-9145-91DD-9213A2A8DAE5}" destId="{1E3734C7-7764-B746-A162-F1FBBAB6CC03}" srcOrd="1" destOrd="0" presId="urn:microsoft.com/office/officeart/2005/8/layout/orgChart1"/>
    <dgm:cxn modelId="{A944A1AB-AC0A-2240-96C2-FEED424E995D}" type="presParOf" srcId="{A6BB918C-05C5-314A-AEA5-3FED52014C4C}" destId="{26CECFE7-E047-0E48-A61C-45E58367C771}" srcOrd="1" destOrd="0" presId="urn:microsoft.com/office/officeart/2005/8/layout/orgChart1"/>
    <dgm:cxn modelId="{3D95A08C-BF0A-3847-A2F4-AAC7D2DA024C}" type="presParOf" srcId="{26CECFE7-E047-0E48-A61C-45E58367C771}" destId="{9DFCABF0-EB59-5F48-A957-E08F30171970}" srcOrd="0" destOrd="0" presId="urn:microsoft.com/office/officeart/2005/8/layout/orgChart1"/>
    <dgm:cxn modelId="{C0AD4A6B-A72A-B848-8F6D-5013B88F6770}" type="presParOf" srcId="{26CECFE7-E047-0E48-A61C-45E58367C771}" destId="{FFF6E953-AF1F-0949-BD7F-726DCE3EF2A2}" srcOrd="1" destOrd="0" presId="urn:microsoft.com/office/officeart/2005/8/layout/orgChart1"/>
    <dgm:cxn modelId="{F15B25AA-ABF8-0744-8A25-E410F26E2EFE}" type="presParOf" srcId="{FFF6E953-AF1F-0949-BD7F-726DCE3EF2A2}" destId="{EF5A5187-D560-5347-8ABE-C482E7A97837}" srcOrd="0" destOrd="0" presId="urn:microsoft.com/office/officeart/2005/8/layout/orgChart1"/>
    <dgm:cxn modelId="{80C018B0-ACEA-B84A-A60B-C6A293D28C18}" type="presParOf" srcId="{EF5A5187-D560-5347-8ABE-C482E7A97837}" destId="{56EAA7BB-88F0-3D48-A56E-BEBAFD3E40C4}" srcOrd="0" destOrd="0" presId="urn:microsoft.com/office/officeart/2005/8/layout/orgChart1"/>
    <dgm:cxn modelId="{128E36B3-C988-6740-877A-E3AE80897D7A}" type="presParOf" srcId="{EF5A5187-D560-5347-8ABE-C482E7A97837}" destId="{81DCA518-570E-0241-A7EC-1C8A38F01C1D}" srcOrd="1" destOrd="0" presId="urn:microsoft.com/office/officeart/2005/8/layout/orgChart1"/>
    <dgm:cxn modelId="{AD5348DA-FCA3-B24F-B65E-62E4E7AF9E61}" type="presParOf" srcId="{FFF6E953-AF1F-0949-BD7F-726DCE3EF2A2}" destId="{039F7C1D-9EDB-8448-AC06-E4ED194EB197}" srcOrd="1" destOrd="0" presId="urn:microsoft.com/office/officeart/2005/8/layout/orgChart1"/>
    <dgm:cxn modelId="{B384E208-3E93-214C-B4DA-3C9E41A7311F}" type="presParOf" srcId="{039F7C1D-9EDB-8448-AC06-E4ED194EB197}" destId="{C66C016A-42AD-6D43-A84B-A9EB41521277}" srcOrd="0" destOrd="0" presId="urn:microsoft.com/office/officeart/2005/8/layout/orgChart1"/>
    <dgm:cxn modelId="{3EAB7C46-BD44-8A49-9732-21522EC7A17D}" type="presParOf" srcId="{039F7C1D-9EDB-8448-AC06-E4ED194EB197}" destId="{F98F9070-55B5-D045-B994-4EE1610538D2}" srcOrd="1" destOrd="0" presId="urn:microsoft.com/office/officeart/2005/8/layout/orgChart1"/>
    <dgm:cxn modelId="{0796927C-4722-A747-B81F-C15380DAF524}" type="presParOf" srcId="{F98F9070-55B5-D045-B994-4EE1610538D2}" destId="{7D8987DF-5CCD-5341-9E35-B6E5DB45435F}" srcOrd="0" destOrd="0" presId="urn:microsoft.com/office/officeart/2005/8/layout/orgChart1"/>
    <dgm:cxn modelId="{F07BECF5-17E9-214E-9E54-2F30D7471B21}" type="presParOf" srcId="{7D8987DF-5CCD-5341-9E35-B6E5DB45435F}" destId="{4600B221-FFF2-814D-8D9B-1E39ABCA0943}" srcOrd="0" destOrd="0" presId="urn:microsoft.com/office/officeart/2005/8/layout/orgChart1"/>
    <dgm:cxn modelId="{E7465711-9330-1B43-8BAE-89758EF8C77D}" type="presParOf" srcId="{7D8987DF-5CCD-5341-9E35-B6E5DB45435F}" destId="{98E66F8D-4978-B846-AEA4-339D0E6F35CA}" srcOrd="1" destOrd="0" presId="urn:microsoft.com/office/officeart/2005/8/layout/orgChart1"/>
    <dgm:cxn modelId="{B8DEDA7E-17E5-454F-B7C7-8285E6D4D8A7}" type="presParOf" srcId="{F98F9070-55B5-D045-B994-4EE1610538D2}" destId="{5CBCFC1D-7639-4E46-BA3F-FB2600B964FD}" srcOrd="1" destOrd="0" presId="urn:microsoft.com/office/officeart/2005/8/layout/orgChart1"/>
    <dgm:cxn modelId="{ACA23D90-2B9C-CC4A-A887-AABB6EBC44CC}" type="presParOf" srcId="{F98F9070-55B5-D045-B994-4EE1610538D2}" destId="{A9BCAAEF-815B-0340-B7BA-8DE24C3DA97B}" srcOrd="2" destOrd="0" presId="urn:microsoft.com/office/officeart/2005/8/layout/orgChart1"/>
    <dgm:cxn modelId="{A8D6C465-D943-8340-A211-15FA3D9B6AA6}" type="presParOf" srcId="{039F7C1D-9EDB-8448-AC06-E4ED194EB197}" destId="{A9FDDEDD-A72D-AA4E-9A92-F2AABD9E4957}" srcOrd="2" destOrd="0" presId="urn:microsoft.com/office/officeart/2005/8/layout/orgChart1"/>
    <dgm:cxn modelId="{C198270F-52A3-A244-82C0-07F66C967CE0}" type="presParOf" srcId="{039F7C1D-9EDB-8448-AC06-E4ED194EB197}" destId="{4285357F-1FF0-E843-A4F5-AAFD63E38F27}" srcOrd="3" destOrd="0" presId="urn:microsoft.com/office/officeart/2005/8/layout/orgChart1"/>
    <dgm:cxn modelId="{095465EF-3995-6E4C-8F25-844BBE6A0F50}" type="presParOf" srcId="{4285357F-1FF0-E843-A4F5-AAFD63E38F27}" destId="{6A52D9E8-0C69-634C-ADCC-514BB25656BD}" srcOrd="0" destOrd="0" presId="urn:microsoft.com/office/officeart/2005/8/layout/orgChart1"/>
    <dgm:cxn modelId="{CD619432-9696-1044-B912-044FBBB1A6BC}" type="presParOf" srcId="{6A52D9E8-0C69-634C-ADCC-514BB25656BD}" destId="{8E4518DC-8415-8F44-BA02-9B60E219B1F7}" srcOrd="0" destOrd="0" presId="urn:microsoft.com/office/officeart/2005/8/layout/orgChart1"/>
    <dgm:cxn modelId="{4185B51F-F88C-B549-AF72-A051CC8A60D0}" type="presParOf" srcId="{6A52D9E8-0C69-634C-ADCC-514BB25656BD}" destId="{DFF14311-EBA8-684A-8479-FE71F9A7E2A3}" srcOrd="1" destOrd="0" presId="urn:microsoft.com/office/officeart/2005/8/layout/orgChart1"/>
    <dgm:cxn modelId="{0846E9B1-2447-5045-A24D-C4E327492E9E}" type="presParOf" srcId="{4285357F-1FF0-E843-A4F5-AAFD63E38F27}" destId="{0A50CB22-4444-1244-888E-1E262EE81EC2}" srcOrd="1" destOrd="0" presId="urn:microsoft.com/office/officeart/2005/8/layout/orgChart1"/>
    <dgm:cxn modelId="{C24E08FD-2E4B-C840-828D-F184629E8C85}" type="presParOf" srcId="{4285357F-1FF0-E843-A4F5-AAFD63E38F27}" destId="{D17C122E-5C70-0340-9A2A-A20DFD8F0B1E}" srcOrd="2" destOrd="0" presId="urn:microsoft.com/office/officeart/2005/8/layout/orgChart1"/>
    <dgm:cxn modelId="{69AD7BA6-6725-3A43-8B56-BD0FB77A6999}" type="presParOf" srcId="{039F7C1D-9EDB-8448-AC06-E4ED194EB197}" destId="{6DFD23CB-E083-3742-81E5-E8E50794FE85}" srcOrd="4" destOrd="0" presId="urn:microsoft.com/office/officeart/2005/8/layout/orgChart1"/>
    <dgm:cxn modelId="{46CDC352-DFEC-2A4C-97BD-626E2793BFC6}" type="presParOf" srcId="{039F7C1D-9EDB-8448-AC06-E4ED194EB197}" destId="{A09F3C5F-55A1-1D48-A305-44BEA51F35F3}" srcOrd="5" destOrd="0" presId="urn:microsoft.com/office/officeart/2005/8/layout/orgChart1"/>
    <dgm:cxn modelId="{5BF3D422-D577-A44A-9500-077DF8C74D90}" type="presParOf" srcId="{A09F3C5F-55A1-1D48-A305-44BEA51F35F3}" destId="{7573060D-858B-764F-9603-F04E35FDDDDA}" srcOrd="0" destOrd="0" presId="urn:microsoft.com/office/officeart/2005/8/layout/orgChart1"/>
    <dgm:cxn modelId="{5CA5F538-088C-B348-B3EA-6C260DB5B8C0}" type="presParOf" srcId="{7573060D-858B-764F-9603-F04E35FDDDDA}" destId="{0B0C6CF8-9533-144B-BE77-F081AAB04200}" srcOrd="0" destOrd="0" presId="urn:microsoft.com/office/officeart/2005/8/layout/orgChart1"/>
    <dgm:cxn modelId="{D25B681E-A60D-C242-8251-B59CC284ED7C}" type="presParOf" srcId="{7573060D-858B-764F-9603-F04E35FDDDDA}" destId="{C53D768A-A0F9-F84A-BE53-42D75874BE91}" srcOrd="1" destOrd="0" presId="urn:microsoft.com/office/officeart/2005/8/layout/orgChart1"/>
    <dgm:cxn modelId="{F67DA959-3E86-9546-A9A8-56447B5A1ABB}" type="presParOf" srcId="{A09F3C5F-55A1-1D48-A305-44BEA51F35F3}" destId="{FC9C82F2-C800-DE49-AAE0-D4BAB8C596BF}" srcOrd="1" destOrd="0" presId="urn:microsoft.com/office/officeart/2005/8/layout/orgChart1"/>
    <dgm:cxn modelId="{E04E9347-B6A1-5B40-A12E-9593DC6DCB86}" type="presParOf" srcId="{A09F3C5F-55A1-1D48-A305-44BEA51F35F3}" destId="{B24014F8-116F-944E-82BE-F1A561AFA5F6}" srcOrd="2" destOrd="0" presId="urn:microsoft.com/office/officeart/2005/8/layout/orgChart1"/>
    <dgm:cxn modelId="{EC4B9D0D-8122-A845-BCFE-46637BC513FB}" type="presParOf" srcId="{FFF6E953-AF1F-0949-BD7F-726DCE3EF2A2}" destId="{65F9D7C9-3AEB-3944-9F3B-910824B7B361}" srcOrd="2" destOrd="0" presId="urn:microsoft.com/office/officeart/2005/8/layout/orgChart1"/>
    <dgm:cxn modelId="{55835DB2-2528-1749-85EB-257A79832903}" type="presParOf" srcId="{26CECFE7-E047-0E48-A61C-45E58367C771}" destId="{14D1FC28-92E4-4B4D-99CE-65FF5C68384F}" srcOrd="2" destOrd="0" presId="urn:microsoft.com/office/officeart/2005/8/layout/orgChart1"/>
    <dgm:cxn modelId="{417B2C43-6F9C-0349-B068-F9C45343DEFA}" type="presParOf" srcId="{26CECFE7-E047-0E48-A61C-45E58367C771}" destId="{5386BB87-B6B5-6149-AD38-1EDC7F1AE762}" srcOrd="3" destOrd="0" presId="urn:microsoft.com/office/officeart/2005/8/layout/orgChart1"/>
    <dgm:cxn modelId="{0927ECE7-A1DE-C640-9811-EEE2AC10BAD0}" type="presParOf" srcId="{5386BB87-B6B5-6149-AD38-1EDC7F1AE762}" destId="{F5B3F948-E0EB-A549-98A5-F9BD8F0F3D8C}" srcOrd="0" destOrd="0" presId="urn:microsoft.com/office/officeart/2005/8/layout/orgChart1"/>
    <dgm:cxn modelId="{35299147-2942-DD4D-BC1A-7FF144605C1F}" type="presParOf" srcId="{F5B3F948-E0EB-A549-98A5-F9BD8F0F3D8C}" destId="{B6458526-7700-0F45-86C1-DEB0F883A2AC}" srcOrd="0" destOrd="0" presId="urn:microsoft.com/office/officeart/2005/8/layout/orgChart1"/>
    <dgm:cxn modelId="{7AA1E12F-42D1-E648-9163-B3881AC31EDD}" type="presParOf" srcId="{F5B3F948-E0EB-A549-98A5-F9BD8F0F3D8C}" destId="{A4492E19-6AB9-B247-B858-DC35F666FBF0}" srcOrd="1" destOrd="0" presId="urn:microsoft.com/office/officeart/2005/8/layout/orgChart1"/>
    <dgm:cxn modelId="{D22AADFB-B6B9-0549-9B25-56F2389091A9}" type="presParOf" srcId="{5386BB87-B6B5-6149-AD38-1EDC7F1AE762}" destId="{B20A3BA2-2DAB-9D4E-89F9-2E43F0DC6C70}" srcOrd="1" destOrd="0" presId="urn:microsoft.com/office/officeart/2005/8/layout/orgChart1"/>
    <dgm:cxn modelId="{6CC24159-53D4-424D-A530-4891009A7C44}" type="presParOf" srcId="{B20A3BA2-2DAB-9D4E-89F9-2E43F0DC6C70}" destId="{59329AF2-4575-8B47-B2FC-331D2A2D8BEE}" srcOrd="0" destOrd="0" presId="urn:microsoft.com/office/officeart/2005/8/layout/orgChart1"/>
    <dgm:cxn modelId="{B9E499B4-3A77-714D-B1DD-52BE7CB2C96E}" type="presParOf" srcId="{B20A3BA2-2DAB-9D4E-89F9-2E43F0DC6C70}" destId="{D8B35AF3-9ED4-E84C-9257-0C26797D5D78}" srcOrd="1" destOrd="0" presId="urn:microsoft.com/office/officeart/2005/8/layout/orgChart1"/>
    <dgm:cxn modelId="{E05B4D77-82F9-F145-A206-A15ECECB316B}" type="presParOf" srcId="{D8B35AF3-9ED4-E84C-9257-0C26797D5D78}" destId="{6872527A-9D75-AD42-8683-9C7103A3A6C5}" srcOrd="0" destOrd="0" presId="urn:microsoft.com/office/officeart/2005/8/layout/orgChart1"/>
    <dgm:cxn modelId="{05DEC955-BD21-EA4C-AE3A-AD8103244405}" type="presParOf" srcId="{6872527A-9D75-AD42-8683-9C7103A3A6C5}" destId="{A88C24B9-B62C-DC4E-A645-D4D088711541}" srcOrd="0" destOrd="0" presId="urn:microsoft.com/office/officeart/2005/8/layout/orgChart1"/>
    <dgm:cxn modelId="{950D7862-762E-2740-A86D-E2145B6C2ADA}" type="presParOf" srcId="{6872527A-9D75-AD42-8683-9C7103A3A6C5}" destId="{02F6C3E7-8F87-4D43-89B9-F6AC9CA0440C}" srcOrd="1" destOrd="0" presId="urn:microsoft.com/office/officeart/2005/8/layout/orgChart1"/>
    <dgm:cxn modelId="{DACC5CF8-E1C0-9D4C-AEEF-C6361EAB2042}" type="presParOf" srcId="{D8B35AF3-9ED4-E84C-9257-0C26797D5D78}" destId="{6E76DE2E-492C-D84B-8FE2-3024A00EC6EC}" srcOrd="1" destOrd="0" presId="urn:microsoft.com/office/officeart/2005/8/layout/orgChart1"/>
    <dgm:cxn modelId="{A4351BBE-8AA5-2640-B3AC-37D85E11D5B2}" type="presParOf" srcId="{D8B35AF3-9ED4-E84C-9257-0C26797D5D78}" destId="{C01495FF-5596-3E48-9AC6-AA39DC5263A1}" srcOrd="2" destOrd="0" presId="urn:microsoft.com/office/officeart/2005/8/layout/orgChart1"/>
    <dgm:cxn modelId="{76EFBAEF-35C3-5944-93C2-42AEDFF9B7AE}" type="presParOf" srcId="{B20A3BA2-2DAB-9D4E-89F9-2E43F0DC6C70}" destId="{66A31432-3825-8341-98C8-62612A012A6D}" srcOrd="2" destOrd="0" presId="urn:microsoft.com/office/officeart/2005/8/layout/orgChart1"/>
    <dgm:cxn modelId="{50BE08CD-AD6F-E744-96A9-8F7F10A1A7BF}" type="presParOf" srcId="{B20A3BA2-2DAB-9D4E-89F9-2E43F0DC6C70}" destId="{D3B856DE-47DB-3644-BB54-5DED9A95E6B9}" srcOrd="3" destOrd="0" presId="urn:microsoft.com/office/officeart/2005/8/layout/orgChart1"/>
    <dgm:cxn modelId="{C4F0068B-078E-654A-9352-DDAFFFB27726}" type="presParOf" srcId="{D3B856DE-47DB-3644-BB54-5DED9A95E6B9}" destId="{D0654856-F184-BE45-B3B4-4E1CA95B6DE2}" srcOrd="0" destOrd="0" presId="urn:microsoft.com/office/officeart/2005/8/layout/orgChart1"/>
    <dgm:cxn modelId="{4F122289-5D23-4B4C-8022-4DB4B29E3DF6}" type="presParOf" srcId="{D0654856-F184-BE45-B3B4-4E1CA95B6DE2}" destId="{B09C53EE-9403-4249-BEF2-B07AD43CF19D}" srcOrd="0" destOrd="0" presId="urn:microsoft.com/office/officeart/2005/8/layout/orgChart1"/>
    <dgm:cxn modelId="{9788F743-8BFF-1A47-A6B2-C42D6961AB2C}" type="presParOf" srcId="{D0654856-F184-BE45-B3B4-4E1CA95B6DE2}" destId="{B12BBB34-4A79-764B-9009-AFD8D082B1B7}" srcOrd="1" destOrd="0" presId="urn:microsoft.com/office/officeart/2005/8/layout/orgChart1"/>
    <dgm:cxn modelId="{3EE167E6-70DA-9249-B433-ECC13B7CEEAD}" type="presParOf" srcId="{D3B856DE-47DB-3644-BB54-5DED9A95E6B9}" destId="{7F6C6CF4-BE1F-064C-87EA-A3F25B17FF4C}" srcOrd="1" destOrd="0" presId="urn:microsoft.com/office/officeart/2005/8/layout/orgChart1"/>
    <dgm:cxn modelId="{51C08188-9C14-0E46-A4E3-2D793AD62440}" type="presParOf" srcId="{D3B856DE-47DB-3644-BB54-5DED9A95E6B9}" destId="{879A4DCD-E8C5-874D-B206-1EA804CC7528}" srcOrd="2" destOrd="0" presId="urn:microsoft.com/office/officeart/2005/8/layout/orgChart1"/>
    <dgm:cxn modelId="{ABD455D8-0C6C-2E4C-8AF8-39B8CF64379D}" type="presParOf" srcId="{B20A3BA2-2DAB-9D4E-89F9-2E43F0DC6C70}" destId="{109E3D26-2C22-7B46-B1EF-B1CAC8BE27D6}" srcOrd="4" destOrd="0" presId="urn:microsoft.com/office/officeart/2005/8/layout/orgChart1"/>
    <dgm:cxn modelId="{3323C9EB-F4B4-2647-9E24-762EC419466B}" type="presParOf" srcId="{B20A3BA2-2DAB-9D4E-89F9-2E43F0DC6C70}" destId="{B639704E-CE23-1F42-B820-CAADB418DF94}" srcOrd="5" destOrd="0" presId="urn:microsoft.com/office/officeart/2005/8/layout/orgChart1"/>
    <dgm:cxn modelId="{C892DFBF-6FCD-3C42-ACE1-D157A7256A8E}" type="presParOf" srcId="{B639704E-CE23-1F42-B820-CAADB418DF94}" destId="{0F354B0F-49C5-ED4F-AF32-A8D93250BCBC}" srcOrd="0" destOrd="0" presId="urn:microsoft.com/office/officeart/2005/8/layout/orgChart1"/>
    <dgm:cxn modelId="{DEADADFB-6AAF-1148-9364-1324BEB13A64}" type="presParOf" srcId="{0F354B0F-49C5-ED4F-AF32-A8D93250BCBC}" destId="{2D032D6E-C220-5A44-84CE-E9B7F58B6AC5}" srcOrd="0" destOrd="0" presId="urn:microsoft.com/office/officeart/2005/8/layout/orgChart1"/>
    <dgm:cxn modelId="{ECE50F84-4642-EA4A-B373-5FF4448BA804}" type="presParOf" srcId="{0F354B0F-49C5-ED4F-AF32-A8D93250BCBC}" destId="{A906CDC5-E63D-B14B-89E5-735E64314B37}" srcOrd="1" destOrd="0" presId="urn:microsoft.com/office/officeart/2005/8/layout/orgChart1"/>
    <dgm:cxn modelId="{78D43B6D-B86A-C64D-9E1B-2B0AA00B4998}" type="presParOf" srcId="{B639704E-CE23-1F42-B820-CAADB418DF94}" destId="{C841CFB0-546F-5341-BEB7-D68FE91A8A0E}" srcOrd="1" destOrd="0" presId="urn:microsoft.com/office/officeart/2005/8/layout/orgChart1"/>
    <dgm:cxn modelId="{ADDA59E3-DA31-B94F-B179-B9BA3FC0878C}" type="presParOf" srcId="{B639704E-CE23-1F42-B820-CAADB418DF94}" destId="{5A8C483A-9BBC-8042-B801-81977F74C8C8}" srcOrd="2" destOrd="0" presId="urn:microsoft.com/office/officeart/2005/8/layout/orgChart1"/>
    <dgm:cxn modelId="{5C1504E9-CDB5-224D-85DA-4C95DF63561E}" type="presParOf" srcId="{5386BB87-B6B5-6149-AD38-1EDC7F1AE762}" destId="{63AE94B8-1B8C-B944-A2CC-C2DAB8EB8DE1}" srcOrd="2" destOrd="0" presId="urn:microsoft.com/office/officeart/2005/8/layout/orgChart1"/>
    <dgm:cxn modelId="{D35D6B79-E363-5344-B4EF-5480F0684D65}" type="presParOf" srcId="{26CECFE7-E047-0E48-A61C-45E58367C771}" destId="{C080CD99-4774-AD4E-B8C4-E858A707A3DF}" srcOrd="4" destOrd="0" presId="urn:microsoft.com/office/officeart/2005/8/layout/orgChart1"/>
    <dgm:cxn modelId="{D689473B-5307-2F4B-8901-3CBFD4AD31E2}" type="presParOf" srcId="{26CECFE7-E047-0E48-A61C-45E58367C771}" destId="{DFB08B6D-966C-3A4B-B60E-1BF7D9DE91E4}" srcOrd="5" destOrd="0" presId="urn:microsoft.com/office/officeart/2005/8/layout/orgChart1"/>
    <dgm:cxn modelId="{5AEDFF42-EE1C-424E-AC67-DF891EE245FA}" type="presParOf" srcId="{DFB08B6D-966C-3A4B-B60E-1BF7D9DE91E4}" destId="{012957CE-59A0-3148-9603-5B33E71C722C}" srcOrd="0" destOrd="0" presId="urn:microsoft.com/office/officeart/2005/8/layout/orgChart1"/>
    <dgm:cxn modelId="{30A3E5FF-BD7C-A041-B307-B82A8C83E009}" type="presParOf" srcId="{012957CE-59A0-3148-9603-5B33E71C722C}" destId="{F44C7C63-DE49-2A45-AC30-9E83AB144FB3}" srcOrd="0" destOrd="0" presId="urn:microsoft.com/office/officeart/2005/8/layout/orgChart1"/>
    <dgm:cxn modelId="{292567A8-1E82-E64A-911E-C95B0937FF30}" type="presParOf" srcId="{012957CE-59A0-3148-9603-5B33E71C722C}" destId="{5A7F7584-F3DF-1D40-93B8-E9431DEEA45E}" srcOrd="1" destOrd="0" presId="urn:microsoft.com/office/officeart/2005/8/layout/orgChart1"/>
    <dgm:cxn modelId="{87EA7D4F-D362-ED43-9590-01D6323EB0A8}" type="presParOf" srcId="{DFB08B6D-966C-3A4B-B60E-1BF7D9DE91E4}" destId="{0089187E-1E10-614C-BE9D-4FA5B12E976C}" srcOrd="1" destOrd="0" presId="urn:microsoft.com/office/officeart/2005/8/layout/orgChart1"/>
    <dgm:cxn modelId="{12B7E17E-BC08-3C4F-B3B9-AF345BE8C23E}" type="presParOf" srcId="{0089187E-1E10-614C-BE9D-4FA5B12E976C}" destId="{3A44994C-F652-5645-A6AE-7024896AF310}" srcOrd="0" destOrd="0" presId="urn:microsoft.com/office/officeart/2005/8/layout/orgChart1"/>
    <dgm:cxn modelId="{1538A8E9-D6FF-4B4D-A68D-695ECCCB70FB}" type="presParOf" srcId="{0089187E-1E10-614C-BE9D-4FA5B12E976C}" destId="{06F63F89-D421-BB47-8A86-3DE4ABF77D56}" srcOrd="1" destOrd="0" presId="urn:microsoft.com/office/officeart/2005/8/layout/orgChart1"/>
    <dgm:cxn modelId="{C27441A3-8130-034B-9595-FE062B1E6F20}" type="presParOf" srcId="{06F63F89-D421-BB47-8A86-3DE4ABF77D56}" destId="{951B9D92-142B-494E-B751-15F86201204A}" srcOrd="0" destOrd="0" presId="urn:microsoft.com/office/officeart/2005/8/layout/orgChart1"/>
    <dgm:cxn modelId="{4EB891BA-08EE-5A47-AC25-3EB5177BB4EF}" type="presParOf" srcId="{951B9D92-142B-494E-B751-15F86201204A}" destId="{82400541-910A-D741-A7E5-7ABEC9E79874}" srcOrd="0" destOrd="0" presId="urn:microsoft.com/office/officeart/2005/8/layout/orgChart1"/>
    <dgm:cxn modelId="{D9759CAB-B314-3B4D-B305-518E074CC34B}" type="presParOf" srcId="{951B9D92-142B-494E-B751-15F86201204A}" destId="{F7DA70E2-74E6-2947-B12C-9BD15E39438E}" srcOrd="1" destOrd="0" presId="urn:microsoft.com/office/officeart/2005/8/layout/orgChart1"/>
    <dgm:cxn modelId="{E6243E05-DC66-764C-BEDE-A8F050F02729}" type="presParOf" srcId="{06F63F89-D421-BB47-8A86-3DE4ABF77D56}" destId="{2FC06084-2ABE-3D4A-976E-585922C7AA44}" srcOrd="1" destOrd="0" presId="urn:microsoft.com/office/officeart/2005/8/layout/orgChart1"/>
    <dgm:cxn modelId="{B0E0DEE3-7D12-7144-95AF-701011742976}" type="presParOf" srcId="{06F63F89-D421-BB47-8A86-3DE4ABF77D56}" destId="{5FFD2E35-B7B1-3444-AAB7-E7FEB3922DDF}" srcOrd="2" destOrd="0" presId="urn:microsoft.com/office/officeart/2005/8/layout/orgChart1"/>
    <dgm:cxn modelId="{D37839BB-CF6E-4841-89D1-3FF2029A8032}" type="presParOf" srcId="{DFB08B6D-966C-3A4B-B60E-1BF7D9DE91E4}" destId="{9EA58380-E0A8-E54E-9BF6-C83B7292439B}" srcOrd="2" destOrd="0" presId="urn:microsoft.com/office/officeart/2005/8/layout/orgChart1"/>
    <dgm:cxn modelId="{F6FE118C-4D36-4B46-A17C-E345A6C22ACB}" type="presParOf" srcId="{26CECFE7-E047-0E48-A61C-45E58367C771}" destId="{4C6C8130-95BD-124C-A900-37BAC865A625}" srcOrd="6" destOrd="0" presId="urn:microsoft.com/office/officeart/2005/8/layout/orgChart1"/>
    <dgm:cxn modelId="{6714C347-B1A5-A545-A63D-7AADD1591D43}" type="presParOf" srcId="{26CECFE7-E047-0E48-A61C-45E58367C771}" destId="{D82011B0-E5A1-8C47-AFB4-6E946531313F}" srcOrd="7" destOrd="0" presId="urn:microsoft.com/office/officeart/2005/8/layout/orgChart1"/>
    <dgm:cxn modelId="{84720C2B-938F-F14B-9F0A-3769BA288EF1}" type="presParOf" srcId="{D82011B0-E5A1-8C47-AFB4-6E946531313F}" destId="{C48E2551-ADC9-4A48-BD59-EFF5E6FEE49A}" srcOrd="0" destOrd="0" presId="urn:microsoft.com/office/officeart/2005/8/layout/orgChart1"/>
    <dgm:cxn modelId="{BEF941CA-7D5E-084E-B1D2-76E4072107FF}" type="presParOf" srcId="{C48E2551-ADC9-4A48-BD59-EFF5E6FEE49A}" destId="{DCD011B4-955F-254F-8A2C-87CD276FEFE8}" srcOrd="0" destOrd="0" presId="urn:microsoft.com/office/officeart/2005/8/layout/orgChart1"/>
    <dgm:cxn modelId="{B0AF1E0D-A0EC-1146-95F9-0B8013EEF97B}" type="presParOf" srcId="{C48E2551-ADC9-4A48-BD59-EFF5E6FEE49A}" destId="{6233CC7C-7ADB-9C49-8CB5-C6C8C7032B0E}" srcOrd="1" destOrd="0" presId="urn:microsoft.com/office/officeart/2005/8/layout/orgChart1"/>
    <dgm:cxn modelId="{42369DEA-66F9-0E4E-9285-C3B8A584EC1F}" type="presParOf" srcId="{D82011B0-E5A1-8C47-AFB4-6E946531313F}" destId="{483251C5-FC6D-3546-88FD-F2EA513D9329}" srcOrd="1" destOrd="0" presId="urn:microsoft.com/office/officeart/2005/8/layout/orgChart1"/>
    <dgm:cxn modelId="{D265DBAC-EB89-2345-A353-6FF53A378F11}" type="presParOf" srcId="{483251C5-FC6D-3546-88FD-F2EA513D9329}" destId="{76493C8B-8287-EC47-B35A-248E8E2D496E}" srcOrd="0" destOrd="0" presId="urn:microsoft.com/office/officeart/2005/8/layout/orgChart1"/>
    <dgm:cxn modelId="{C597C683-E14B-994C-A76E-CC68D8B47566}" type="presParOf" srcId="{483251C5-FC6D-3546-88FD-F2EA513D9329}" destId="{EC120C80-C2A8-934E-A7E0-CB0EC786FC50}" srcOrd="1" destOrd="0" presId="urn:microsoft.com/office/officeart/2005/8/layout/orgChart1"/>
    <dgm:cxn modelId="{3B08644C-3253-734C-99AF-2D0AF51F14BD}" type="presParOf" srcId="{EC120C80-C2A8-934E-A7E0-CB0EC786FC50}" destId="{53CA74CB-A15C-B242-B305-8E2227143B71}" srcOrd="0" destOrd="0" presId="urn:microsoft.com/office/officeart/2005/8/layout/orgChart1"/>
    <dgm:cxn modelId="{4CE6B0AA-DB36-CA4E-9A1A-DA33F0758771}" type="presParOf" srcId="{53CA74CB-A15C-B242-B305-8E2227143B71}" destId="{6C41934E-ECB0-E94D-90AF-93DB508BACF4}" srcOrd="0" destOrd="0" presId="urn:microsoft.com/office/officeart/2005/8/layout/orgChart1"/>
    <dgm:cxn modelId="{4077D884-3F30-2643-9A41-A8AB2E634C0C}" type="presParOf" srcId="{53CA74CB-A15C-B242-B305-8E2227143B71}" destId="{2D6DE8C3-C8D5-1448-9F07-204E336074D2}" srcOrd="1" destOrd="0" presId="urn:microsoft.com/office/officeart/2005/8/layout/orgChart1"/>
    <dgm:cxn modelId="{3CEE8669-1A11-FF45-A68F-7EA9BA6EC730}" type="presParOf" srcId="{EC120C80-C2A8-934E-A7E0-CB0EC786FC50}" destId="{8EF05864-59E4-0741-A6E2-27F7BA43E6B5}" srcOrd="1" destOrd="0" presId="urn:microsoft.com/office/officeart/2005/8/layout/orgChart1"/>
    <dgm:cxn modelId="{9EFCA6B9-50A9-7E4C-8F54-AA3004201C9C}" type="presParOf" srcId="{EC120C80-C2A8-934E-A7E0-CB0EC786FC50}" destId="{5AFE36EA-8AD0-0A45-BCE5-46C957A7A9E3}" srcOrd="2" destOrd="0" presId="urn:microsoft.com/office/officeart/2005/8/layout/orgChart1"/>
    <dgm:cxn modelId="{5A67CD77-1F8B-DE47-8C34-A365924AACEF}" type="presParOf" srcId="{483251C5-FC6D-3546-88FD-F2EA513D9329}" destId="{6154E9F6-19B7-894B-9567-9CE25A7D2560}" srcOrd="2" destOrd="0" presId="urn:microsoft.com/office/officeart/2005/8/layout/orgChart1"/>
    <dgm:cxn modelId="{C1BB03F0-8A99-984C-8799-1018A2194817}" type="presParOf" srcId="{483251C5-FC6D-3546-88FD-F2EA513D9329}" destId="{049D0BD5-8BE9-344D-8707-A5694AFBA9DE}" srcOrd="3" destOrd="0" presId="urn:microsoft.com/office/officeart/2005/8/layout/orgChart1"/>
    <dgm:cxn modelId="{0871384E-9FDC-FA4C-A66A-153E8EC76F6A}" type="presParOf" srcId="{049D0BD5-8BE9-344D-8707-A5694AFBA9DE}" destId="{04321185-FAE5-2745-A44F-15DBC2D87797}" srcOrd="0" destOrd="0" presId="urn:microsoft.com/office/officeart/2005/8/layout/orgChart1"/>
    <dgm:cxn modelId="{A2530A41-9F1D-8646-BB47-6B2CEF28BB2E}" type="presParOf" srcId="{04321185-FAE5-2745-A44F-15DBC2D87797}" destId="{32E933B6-C145-5046-890E-16927F07727A}" srcOrd="0" destOrd="0" presId="urn:microsoft.com/office/officeart/2005/8/layout/orgChart1"/>
    <dgm:cxn modelId="{C54C4C00-02B4-2E44-BCE1-DC454B5BA7E9}" type="presParOf" srcId="{04321185-FAE5-2745-A44F-15DBC2D87797}" destId="{28518F50-FCA7-E54A-A3E4-6793454BAF78}" srcOrd="1" destOrd="0" presId="urn:microsoft.com/office/officeart/2005/8/layout/orgChart1"/>
    <dgm:cxn modelId="{95609B49-09D3-5C47-809B-3F898363C7CE}" type="presParOf" srcId="{049D0BD5-8BE9-344D-8707-A5694AFBA9DE}" destId="{E50174E1-2F8C-3D4C-A23E-B214975B70A9}" srcOrd="1" destOrd="0" presId="urn:microsoft.com/office/officeart/2005/8/layout/orgChart1"/>
    <dgm:cxn modelId="{53DAD2AA-78DA-6140-8073-DD27798F01CD}" type="presParOf" srcId="{049D0BD5-8BE9-344D-8707-A5694AFBA9DE}" destId="{A25AD9B4-70D5-DD47-8824-DD68DFF78F4A}" srcOrd="2" destOrd="0" presId="urn:microsoft.com/office/officeart/2005/8/layout/orgChart1"/>
    <dgm:cxn modelId="{04D2CB58-AB16-5646-9A93-8540EC6C7E02}" type="presParOf" srcId="{483251C5-FC6D-3546-88FD-F2EA513D9329}" destId="{CB840A8E-C22E-444E-B665-C8967C324F43}" srcOrd="4" destOrd="0" presId="urn:microsoft.com/office/officeart/2005/8/layout/orgChart1"/>
    <dgm:cxn modelId="{4254E3DC-1D5F-2D4F-A1C7-4010D065769A}" type="presParOf" srcId="{483251C5-FC6D-3546-88FD-F2EA513D9329}" destId="{A4632985-EEC1-4E41-A893-70EBA0B2EF99}" srcOrd="5" destOrd="0" presId="urn:microsoft.com/office/officeart/2005/8/layout/orgChart1"/>
    <dgm:cxn modelId="{2F55C750-4794-FB4F-9FB0-086297838502}" type="presParOf" srcId="{A4632985-EEC1-4E41-A893-70EBA0B2EF99}" destId="{DC6D256B-3F38-F14C-9042-4A8655FC2720}" srcOrd="0" destOrd="0" presId="urn:microsoft.com/office/officeart/2005/8/layout/orgChart1"/>
    <dgm:cxn modelId="{0B985980-2B11-7F42-84C5-F6108CE8F610}" type="presParOf" srcId="{DC6D256B-3F38-F14C-9042-4A8655FC2720}" destId="{608ECBAB-B186-3941-B864-99EF2F042D71}" srcOrd="0" destOrd="0" presId="urn:microsoft.com/office/officeart/2005/8/layout/orgChart1"/>
    <dgm:cxn modelId="{805B424A-380D-BE40-B763-1BFA48D0D2B1}" type="presParOf" srcId="{DC6D256B-3F38-F14C-9042-4A8655FC2720}" destId="{A2EF3580-651D-2549-9A9D-4961E470D1C5}" srcOrd="1" destOrd="0" presId="urn:microsoft.com/office/officeart/2005/8/layout/orgChart1"/>
    <dgm:cxn modelId="{94796E7A-C4F4-3449-A7F7-E82A01A3DC1E}" type="presParOf" srcId="{A4632985-EEC1-4E41-A893-70EBA0B2EF99}" destId="{8051C3D0-4DE8-B942-ADF7-F1418BB408C5}" srcOrd="1" destOrd="0" presId="urn:microsoft.com/office/officeart/2005/8/layout/orgChart1"/>
    <dgm:cxn modelId="{9928C350-4FED-9E4C-94BC-F95C306C70CE}" type="presParOf" srcId="{A4632985-EEC1-4E41-A893-70EBA0B2EF99}" destId="{5ADF1971-D574-C741-8BA6-2EB409CF687B}" srcOrd="2" destOrd="0" presId="urn:microsoft.com/office/officeart/2005/8/layout/orgChart1"/>
    <dgm:cxn modelId="{7C4FDCAF-3244-994D-82BF-02B83F6C715B}" type="presParOf" srcId="{D82011B0-E5A1-8C47-AFB4-6E946531313F}" destId="{2D2CBD83-6B10-9742-AAD5-ED69E3D0B7DF}" srcOrd="2" destOrd="0" presId="urn:microsoft.com/office/officeart/2005/8/layout/orgChart1"/>
    <dgm:cxn modelId="{FBD6533E-BA1D-DE4D-88B3-FAE0D13032BF}" type="presParOf" srcId="{26CECFE7-E047-0E48-A61C-45E58367C771}" destId="{A62ADB3D-EEE1-964A-9CA4-DB701FF1EE8B}" srcOrd="8" destOrd="0" presId="urn:microsoft.com/office/officeart/2005/8/layout/orgChart1"/>
    <dgm:cxn modelId="{647B4F9B-E6EB-7C42-B5E8-0B5B1B163E83}" type="presParOf" srcId="{26CECFE7-E047-0E48-A61C-45E58367C771}" destId="{D855AA28-30D3-194D-874D-5BD3BC56114C}" srcOrd="9" destOrd="0" presId="urn:microsoft.com/office/officeart/2005/8/layout/orgChart1"/>
    <dgm:cxn modelId="{7EE3C85D-6647-7B49-9A7D-B8CF33CF61FC}" type="presParOf" srcId="{D855AA28-30D3-194D-874D-5BD3BC56114C}" destId="{B5FE1F5E-8A48-F642-A611-7B3C64CF19A7}" srcOrd="0" destOrd="0" presId="urn:microsoft.com/office/officeart/2005/8/layout/orgChart1"/>
    <dgm:cxn modelId="{6E76C011-55FE-554F-92B1-20B685939F08}" type="presParOf" srcId="{B5FE1F5E-8A48-F642-A611-7B3C64CF19A7}" destId="{A2F991D4-A736-F942-BBD7-D261CB98D8E0}" srcOrd="0" destOrd="0" presId="urn:microsoft.com/office/officeart/2005/8/layout/orgChart1"/>
    <dgm:cxn modelId="{CD56D95A-F166-994F-BAE8-B6FA1CB9D63B}" type="presParOf" srcId="{B5FE1F5E-8A48-F642-A611-7B3C64CF19A7}" destId="{955AEADA-9FAA-2F4E-87D9-B66656EF7ABA}" srcOrd="1" destOrd="0" presId="urn:microsoft.com/office/officeart/2005/8/layout/orgChart1"/>
    <dgm:cxn modelId="{6C5BFA03-5BDF-4740-BD00-5183FC781B99}" type="presParOf" srcId="{D855AA28-30D3-194D-874D-5BD3BC56114C}" destId="{C06301EF-4707-0440-8061-779A1EFDC004}" srcOrd="1" destOrd="0" presId="urn:microsoft.com/office/officeart/2005/8/layout/orgChart1"/>
    <dgm:cxn modelId="{E916B2BB-BE1A-004F-9C1B-44BABCCBC258}" type="presParOf" srcId="{D855AA28-30D3-194D-874D-5BD3BC56114C}" destId="{46B799B5-B677-B344-97EA-345F906F082C}" srcOrd="2" destOrd="0" presId="urn:microsoft.com/office/officeart/2005/8/layout/orgChart1"/>
    <dgm:cxn modelId="{4F5B2151-9AEB-9F43-8791-8C151CFDD9ED}" type="presParOf" srcId="{26CECFE7-E047-0E48-A61C-45E58367C771}" destId="{5D76BF14-373B-C04C-A82C-245E1469AF11}" srcOrd="10" destOrd="0" presId="urn:microsoft.com/office/officeart/2005/8/layout/orgChart1"/>
    <dgm:cxn modelId="{B9D6BF65-C2EC-0640-B810-47C3F98CCD1B}" type="presParOf" srcId="{26CECFE7-E047-0E48-A61C-45E58367C771}" destId="{BBFA9C2A-1B38-0847-98F5-6FEFEF814C36}" srcOrd="11" destOrd="0" presId="urn:microsoft.com/office/officeart/2005/8/layout/orgChart1"/>
    <dgm:cxn modelId="{3AE321C7-91DA-F84F-AB8D-3AF011A7FD38}" type="presParOf" srcId="{BBFA9C2A-1B38-0847-98F5-6FEFEF814C36}" destId="{C82F7E5D-BA61-6348-B2C5-B10DD1FDCBA2}" srcOrd="0" destOrd="0" presId="urn:microsoft.com/office/officeart/2005/8/layout/orgChart1"/>
    <dgm:cxn modelId="{12BA0FB4-51F1-CD4B-87C3-4A9BFD225782}" type="presParOf" srcId="{C82F7E5D-BA61-6348-B2C5-B10DD1FDCBA2}" destId="{4DD640DA-EF9D-3741-8734-5E5117FB0C21}" srcOrd="0" destOrd="0" presId="urn:microsoft.com/office/officeart/2005/8/layout/orgChart1"/>
    <dgm:cxn modelId="{56D6643D-CF13-C049-8D18-2561B171E06B}" type="presParOf" srcId="{C82F7E5D-BA61-6348-B2C5-B10DD1FDCBA2}" destId="{E0410235-1E56-AB47-9B7D-28D6EF3E43E3}" srcOrd="1" destOrd="0" presId="urn:microsoft.com/office/officeart/2005/8/layout/orgChart1"/>
    <dgm:cxn modelId="{E495774D-1AD2-704C-A51F-D843F4B2D73E}" type="presParOf" srcId="{BBFA9C2A-1B38-0847-98F5-6FEFEF814C36}" destId="{02F0BFF5-FDC6-D64F-A02D-B4B3F62BED44}" srcOrd="1" destOrd="0" presId="urn:microsoft.com/office/officeart/2005/8/layout/orgChart1"/>
    <dgm:cxn modelId="{E2CAE761-77AB-804C-98FF-24EA9610FC7C}" type="presParOf" srcId="{BBFA9C2A-1B38-0847-98F5-6FEFEF814C36}" destId="{3586CEF3-F161-134E-B17D-08D15ED874F5}" srcOrd="2" destOrd="0" presId="urn:microsoft.com/office/officeart/2005/8/layout/orgChart1"/>
    <dgm:cxn modelId="{17ABA576-7B3B-2B46-BD69-720B49A59D6C}" type="presParOf" srcId="{26CECFE7-E047-0E48-A61C-45E58367C771}" destId="{9C20D824-D5A8-404A-AF6D-34F2DAC2DCDF}" srcOrd="12" destOrd="0" presId="urn:microsoft.com/office/officeart/2005/8/layout/orgChart1"/>
    <dgm:cxn modelId="{47245090-6441-FB4F-8B38-A1AF2F3AB552}" type="presParOf" srcId="{26CECFE7-E047-0E48-A61C-45E58367C771}" destId="{68B12168-BBA7-524E-B77A-0FBE0B05A4E5}" srcOrd="13" destOrd="0" presId="urn:microsoft.com/office/officeart/2005/8/layout/orgChart1"/>
    <dgm:cxn modelId="{BA7D3C4D-8CCF-6749-9BB0-8A00D348CDCC}" type="presParOf" srcId="{68B12168-BBA7-524E-B77A-0FBE0B05A4E5}" destId="{D500AD23-830B-DC48-921C-3605ECB2B276}" srcOrd="0" destOrd="0" presId="urn:microsoft.com/office/officeart/2005/8/layout/orgChart1"/>
    <dgm:cxn modelId="{B20CAFD7-5C09-D346-B955-72A395A3DC57}" type="presParOf" srcId="{D500AD23-830B-DC48-921C-3605ECB2B276}" destId="{F7B6C72F-BBBD-6446-862C-F9ED9392E2CA}" srcOrd="0" destOrd="0" presId="urn:microsoft.com/office/officeart/2005/8/layout/orgChart1"/>
    <dgm:cxn modelId="{3DE76C6D-A5B2-EC46-B237-D577F37D552C}" type="presParOf" srcId="{D500AD23-830B-DC48-921C-3605ECB2B276}" destId="{B60D5C79-B166-904A-80B5-7D8A0418A778}" srcOrd="1" destOrd="0" presId="urn:microsoft.com/office/officeart/2005/8/layout/orgChart1"/>
    <dgm:cxn modelId="{3C2F302C-F950-0B46-8C13-867F3A949E16}" type="presParOf" srcId="{68B12168-BBA7-524E-B77A-0FBE0B05A4E5}" destId="{6BB502A1-1F1D-F342-A7A4-78991C8E6A41}" srcOrd="1" destOrd="0" presId="urn:microsoft.com/office/officeart/2005/8/layout/orgChart1"/>
    <dgm:cxn modelId="{3990A44F-42D4-1141-83B8-FD1BC0777715}" type="presParOf" srcId="{68B12168-BBA7-524E-B77A-0FBE0B05A4E5}" destId="{25E2F768-E2DE-7A49-9D74-27AD7DA747F9}" srcOrd="2" destOrd="0" presId="urn:microsoft.com/office/officeart/2005/8/layout/orgChart1"/>
    <dgm:cxn modelId="{4B93736A-D96A-DD42-8F29-B9862E3B47DA}" type="presParOf" srcId="{A6BB918C-05C5-314A-AEA5-3FED52014C4C}" destId="{C0BCC3A4-299E-4D48-A98D-90675E2C582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0D824-D5A8-404A-AF6D-34F2DAC2DCDF}">
      <dsp:nvSpPr>
        <dsp:cNvPr id="0" name=""/>
        <dsp:cNvSpPr/>
      </dsp:nvSpPr>
      <dsp:spPr>
        <a:xfrm>
          <a:off x="5257800" y="686948"/>
          <a:ext cx="4618850" cy="267206"/>
        </a:xfrm>
        <a:custGeom>
          <a:avLst/>
          <a:gdLst/>
          <a:ahLst/>
          <a:cxnLst/>
          <a:rect l="0" t="0" r="0" b="0"/>
          <a:pathLst>
            <a:path>
              <a:moveTo>
                <a:pt x="0" y="0"/>
              </a:moveTo>
              <a:lnTo>
                <a:pt x="0" y="133603"/>
              </a:lnTo>
              <a:lnTo>
                <a:pt x="4618850" y="133603"/>
              </a:lnTo>
              <a:lnTo>
                <a:pt x="4618850" y="26720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76BF14-373B-C04C-A82C-245E1469AF11}">
      <dsp:nvSpPr>
        <dsp:cNvPr id="0" name=""/>
        <dsp:cNvSpPr/>
      </dsp:nvSpPr>
      <dsp:spPr>
        <a:xfrm>
          <a:off x="5257800" y="686948"/>
          <a:ext cx="3079233" cy="267206"/>
        </a:xfrm>
        <a:custGeom>
          <a:avLst/>
          <a:gdLst/>
          <a:ahLst/>
          <a:cxnLst/>
          <a:rect l="0" t="0" r="0" b="0"/>
          <a:pathLst>
            <a:path>
              <a:moveTo>
                <a:pt x="0" y="0"/>
              </a:moveTo>
              <a:lnTo>
                <a:pt x="0" y="133603"/>
              </a:lnTo>
              <a:lnTo>
                <a:pt x="3079233" y="133603"/>
              </a:lnTo>
              <a:lnTo>
                <a:pt x="3079233" y="26720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2ADB3D-EEE1-964A-9CA4-DB701FF1EE8B}">
      <dsp:nvSpPr>
        <dsp:cNvPr id="0" name=""/>
        <dsp:cNvSpPr/>
      </dsp:nvSpPr>
      <dsp:spPr>
        <a:xfrm>
          <a:off x="5257800" y="686948"/>
          <a:ext cx="1539616" cy="267206"/>
        </a:xfrm>
        <a:custGeom>
          <a:avLst/>
          <a:gdLst/>
          <a:ahLst/>
          <a:cxnLst/>
          <a:rect l="0" t="0" r="0" b="0"/>
          <a:pathLst>
            <a:path>
              <a:moveTo>
                <a:pt x="0" y="0"/>
              </a:moveTo>
              <a:lnTo>
                <a:pt x="0" y="133603"/>
              </a:lnTo>
              <a:lnTo>
                <a:pt x="1539616" y="133603"/>
              </a:lnTo>
              <a:lnTo>
                <a:pt x="1539616" y="26720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840A8E-C22E-444E-B665-C8967C324F43}">
      <dsp:nvSpPr>
        <dsp:cNvPr id="0" name=""/>
        <dsp:cNvSpPr/>
      </dsp:nvSpPr>
      <dsp:spPr>
        <a:xfrm>
          <a:off x="4748835" y="1590360"/>
          <a:ext cx="190861" cy="2392132"/>
        </a:xfrm>
        <a:custGeom>
          <a:avLst/>
          <a:gdLst/>
          <a:ahLst/>
          <a:cxnLst/>
          <a:rect l="0" t="0" r="0" b="0"/>
          <a:pathLst>
            <a:path>
              <a:moveTo>
                <a:pt x="0" y="0"/>
              </a:moveTo>
              <a:lnTo>
                <a:pt x="0" y="2392132"/>
              </a:lnTo>
              <a:lnTo>
                <a:pt x="190861" y="239213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54E9F6-19B7-894B-9567-9CE25A7D2560}">
      <dsp:nvSpPr>
        <dsp:cNvPr id="0" name=""/>
        <dsp:cNvSpPr/>
      </dsp:nvSpPr>
      <dsp:spPr>
        <a:xfrm>
          <a:off x="4748835" y="1590360"/>
          <a:ext cx="190861" cy="1488720"/>
        </a:xfrm>
        <a:custGeom>
          <a:avLst/>
          <a:gdLst/>
          <a:ahLst/>
          <a:cxnLst/>
          <a:rect l="0" t="0" r="0" b="0"/>
          <a:pathLst>
            <a:path>
              <a:moveTo>
                <a:pt x="0" y="0"/>
              </a:moveTo>
              <a:lnTo>
                <a:pt x="0" y="1488720"/>
              </a:lnTo>
              <a:lnTo>
                <a:pt x="190861" y="1488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493C8B-8287-EC47-B35A-248E8E2D496E}">
      <dsp:nvSpPr>
        <dsp:cNvPr id="0" name=""/>
        <dsp:cNvSpPr/>
      </dsp:nvSpPr>
      <dsp:spPr>
        <a:xfrm>
          <a:off x="4748835" y="1590360"/>
          <a:ext cx="190861" cy="585308"/>
        </a:xfrm>
        <a:custGeom>
          <a:avLst/>
          <a:gdLst/>
          <a:ahLst/>
          <a:cxnLst/>
          <a:rect l="0" t="0" r="0" b="0"/>
          <a:pathLst>
            <a:path>
              <a:moveTo>
                <a:pt x="0" y="0"/>
              </a:moveTo>
              <a:lnTo>
                <a:pt x="0" y="585308"/>
              </a:lnTo>
              <a:lnTo>
                <a:pt x="190861" y="58530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6C8130-95BD-124C-A900-37BAC865A625}">
      <dsp:nvSpPr>
        <dsp:cNvPr id="0" name=""/>
        <dsp:cNvSpPr/>
      </dsp:nvSpPr>
      <dsp:spPr>
        <a:xfrm>
          <a:off x="5212079" y="686948"/>
          <a:ext cx="91440" cy="267206"/>
        </a:xfrm>
        <a:custGeom>
          <a:avLst/>
          <a:gdLst/>
          <a:ahLst/>
          <a:cxnLst/>
          <a:rect l="0" t="0" r="0" b="0"/>
          <a:pathLst>
            <a:path>
              <a:moveTo>
                <a:pt x="45720" y="0"/>
              </a:moveTo>
              <a:lnTo>
                <a:pt x="45720" y="26720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44994C-F652-5645-A6AE-7024896AF310}">
      <dsp:nvSpPr>
        <dsp:cNvPr id="0" name=""/>
        <dsp:cNvSpPr/>
      </dsp:nvSpPr>
      <dsp:spPr>
        <a:xfrm>
          <a:off x="3209218" y="1590360"/>
          <a:ext cx="190861" cy="585308"/>
        </a:xfrm>
        <a:custGeom>
          <a:avLst/>
          <a:gdLst/>
          <a:ahLst/>
          <a:cxnLst/>
          <a:rect l="0" t="0" r="0" b="0"/>
          <a:pathLst>
            <a:path>
              <a:moveTo>
                <a:pt x="0" y="0"/>
              </a:moveTo>
              <a:lnTo>
                <a:pt x="0" y="585308"/>
              </a:lnTo>
              <a:lnTo>
                <a:pt x="190861" y="58530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80CD99-4774-AD4E-B8C4-E858A707A3DF}">
      <dsp:nvSpPr>
        <dsp:cNvPr id="0" name=""/>
        <dsp:cNvSpPr/>
      </dsp:nvSpPr>
      <dsp:spPr>
        <a:xfrm>
          <a:off x="3718183" y="686948"/>
          <a:ext cx="1539616" cy="267206"/>
        </a:xfrm>
        <a:custGeom>
          <a:avLst/>
          <a:gdLst/>
          <a:ahLst/>
          <a:cxnLst/>
          <a:rect l="0" t="0" r="0" b="0"/>
          <a:pathLst>
            <a:path>
              <a:moveTo>
                <a:pt x="1539616" y="0"/>
              </a:moveTo>
              <a:lnTo>
                <a:pt x="1539616" y="133603"/>
              </a:lnTo>
              <a:lnTo>
                <a:pt x="0" y="133603"/>
              </a:lnTo>
              <a:lnTo>
                <a:pt x="0" y="26720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9E3D26-2C22-7B46-B1EF-B1CAC8BE27D6}">
      <dsp:nvSpPr>
        <dsp:cNvPr id="0" name=""/>
        <dsp:cNvSpPr/>
      </dsp:nvSpPr>
      <dsp:spPr>
        <a:xfrm>
          <a:off x="1669601" y="1590360"/>
          <a:ext cx="190861" cy="2392132"/>
        </a:xfrm>
        <a:custGeom>
          <a:avLst/>
          <a:gdLst/>
          <a:ahLst/>
          <a:cxnLst/>
          <a:rect l="0" t="0" r="0" b="0"/>
          <a:pathLst>
            <a:path>
              <a:moveTo>
                <a:pt x="0" y="0"/>
              </a:moveTo>
              <a:lnTo>
                <a:pt x="0" y="2392132"/>
              </a:lnTo>
              <a:lnTo>
                <a:pt x="190861" y="239213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A31432-3825-8341-98C8-62612A012A6D}">
      <dsp:nvSpPr>
        <dsp:cNvPr id="0" name=""/>
        <dsp:cNvSpPr/>
      </dsp:nvSpPr>
      <dsp:spPr>
        <a:xfrm>
          <a:off x="1669601" y="1590360"/>
          <a:ext cx="190861" cy="1488720"/>
        </a:xfrm>
        <a:custGeom>
          <a:avLst/>
          <a:gdLst/>
          <a:ahLst/>
          <a:cxnLst/>
          <a:rect l="0" t="0" r="0" b="0"/>
          <a:pathLst>
            <a:path>
              <a:moveTo>
                <a:pt x="0" y="0"/>
              </a:moveTo>
              <a:lnTo>
                <a:pt x="0" y="1488720"/>
              </a:lnTo>
              <a:lnTo>
                <a:pt x="190861" y="1488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329AF2-4575-8B47-B2FC-331D2A2D8BEE}">
      <dsp:nvSpPr>
        <dsp:cNvPr id="0" name=""/>
        <dsp:cNvSpPr/>
      </dsp:nvSpPr>
      <dsp:spPr>
        <a:xfrm>
          <a:off x="1669601" y="1590360"/>
          <a:ext cx="190861" cy="585308"/>
        </a:xfrm>
        <a:custGeom>
          <a:avLst/>
          <a:gdLst/>
          <a:ahLst/>
          <a:cxnLst/>
          <a:rect l="0" t="0" r="0" b="0"/>
          <a:pathLst>
            <a:path>
              <a:moveTo>
                <a:pt x="0" y="0"/>
              </a:moveTo>
              <a:lnTo>
                <a:pt x="0" y="585308"/>
              </a:lnTo>
              <a:lnTo>
                <a:pt x="190861" y="58530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D1FC28-92E4-4B4D-99CE-65FF5C68384F}">
      <dsp:nvSpPr>
        <dsp:cNvPr id="0" name=""/>
        <dsp:cNvSpPr/>
      </dsp:nvSpPr>
      <dsp:spPr>
        <a:xfrm>
          <a:off x="2178566" y="686948"/>
          <a:ext cx="3079233" cy="267206"/>
        </a:xfrm>
        <a:custGeom>
          <a:avLst/>
          <a:gdLst/>
          <a:ahLst/>
          <a:cxnLst/>
          <a:rect l="0" t="0" r="0" b="0"/>
          <a:pathLst>
            <a:path>
              <a:moveTo>
                <a:pt x="3079233" y="0"/>
              </a:moveTo>
              <a:lnTo>
                <a:pt x="3079233" y="133603"/>
              </a:lnTo>
              <a:lnTo>
                <a:pt x="0" y="133603"/>
              </a:lnTo>
              <a:lnTo>
                <a:pt x="0" y="26720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FD23CB-E083-3742-81E5-E8E50794FE85}">
      <dsp:nvSpPr>
        <dsp:cNvPr id="0" name=""/>
        <dsp:cNvSpPr/>
      </dsp:nvSpPr>
      <dsp:spPr>
        <a:xfrm>
          <a:off x="129984" y="1590360"/>
          <a:ext cx="190861" cy="2392132"/>
        </a:xfrm>
        <a:custGeom>
          <a:avLst/>
          <a:gdLst/>
          <a:ahLst/>
          <a:cxnLst/>
          <a:rect l="0" t="0" r="0" b="0"/>
          <a:pathLst>
            <a:path>
              <a:moveTo>
                <a:pt x="0" y="0"/>
              </a:moveTo>
              <a:lnTo>
                <a:pt x="0" y="2392132"/>
              </a:lnTo>
              <a:lnTo>
                <a:pt x="190861" y="239213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FDDEDD-A72D-AA4E-9A92-F2AABD9E4957}">
      <dsp:nvSpPr>
        <dsp:cNvPr id="0" name=""/>
        <dsp:cNvSpPr/>
      </dsp:nvSpPr>
      <dsp:spPr>
        <a:xfrm>
          <a:off x="129984" y="1590360"/>
          <a:ext cx="190861" cy="1488720"/>
        </a:xfrm>
        <a:custGeom>
          <a:avLst/>
          <a:gdLst/>
          <a:ahLst/>
          <a:cxnLst/>
          <a:rect l="0" t="0" r="0" b="0"/>
          <a:pathLst>
            <a:path>
              <a:moveTo>
                <a:pt x="0" y="0"/>
              </a:moveTo>
              <a:lnTo>
                <a:pt x="0" y="1488720"/>
              </a:lnTo>
              <a:lnTo>
                <a:pt x="190861" y="1488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6C016A-42AD-6D43-A84B-A9EB41521277}">
      <dsp:nvSpPr>
        <dsp:cNvPr id="0" name=""/>
        <dsp:cNvSpPr/>
      </dsp:nvSpPr>
      <dsp:spPr>
        <a:xfrm>
          <a:off x="129984" y="1590360"/>
          <a:ext cx="190861" cy="585308"/>
        </a:xfrm>
        <a:custGeom>
          <a:avLst/>
          <a:gdLst/>
          <a:ahLst/>
          <a:cxnLst/>
          <a:rect l="0" t="0" r="0" b="0"/>
          <a:pathLst>
            <a:path>
              <a:moveTo>
                <a:pt x="0" y="0"/>
              </a:moveTo>
              <a:lnTo>
                <a:pt x="0" y="585308"/>
              </a:lnTo>
              <a:lnTo>
                <a:pt x="190861" y="58530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FCABF0-EB59-5F48-A957-E08F30171970}">
      <dsp:nvSpPr>
        <dsp:cNvPr id="0" name=""/>
        <dsp:cNvSpPr/>
      </dsp:nvSpPr>
      <dsp:spPr>
        <a:xfrm>
          <a:off x="638949" y="686948"/>
          <a:ext cx="4618850" cy="267206"/>
        </a:xfrm>
        <a:custGeom>
          <a:avLst/>
          <a:gdLst/>
          <a:ahLst/>
          <a:cxnLst/>
          <a:rect l="0" t="0" r="0" b="0"/>
          <a:pathLst>
            <a:path>
              <a:moveTo>
                <a:pt x="4618850" y="0"/>
              </a:moveTo>
              <a:lnTo>
                <a:pt x="4618850" y="133603"/>
              </a:lnTo>
              <a:lnTo>
                <a:pt x="0" y="133603"/>
              </a:lnTo>
              <a:lnTo>
                <a:pt x="0" y="26720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CAB0F8-FB46-4F4F-9075-19743453C812}">
      <dsp:nvSpPr>
        <dsp:cNvPr id="0" name=""/>
        <dsp:cNvSpPr/>
      </dsp:nvSpPr>
      <dsp:spPr>
        <a:xfrm>
          <a:off x="4621594" y="50743"/>
          <a:ext cx="1272410" cy="63620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Fly Passengers</a:t>
          </a:r>
        </a:p>
      </dsp:txBody>
      <dsp:txXfrm>
        <a:off x="4621594" y="50743"/>
        <a:ext cx="1272410" cy="636205"/>
      </dsp:txXfrm>
    </dsp:sp>
    <dsp:sp modelId="{56EAA7BB-88F0-3D48-A56E-BEBAFD3E40C4}">
      <dsp:nvSpPr>
        <dsp:cNvPr id="0" name=""/>
        <dsp:cNvSpPr/>
      </dsp:nvSpPr>
      <dsp:spPr>
        <a:xfrm>
          <a:off x="2743" y="954154"/>
          <a:ext cx="1272410" cy="63620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Pilot Machine</a:t>
          </a:r>
        </a:p>
      </dsp:txBody>
      <dsp:txXfrm>
        <a:off x="2743" y="954154"/>
        <a:ext cx="1272410" cy="636205"/>
      </dsp:txXfrm>
    </dsp:sp>
    <dsp:sp modelId="{4600B221-FFF2-814D-8D9B-1E39ABCA0943}">
      <dsp:nvSpPr>
        <dsp:cNvPr id="0" name=""/>
        <dsp:cNvSpPr/>
      </dsp:nvSpPr>
      <dsp:spPr>
        <a:xfrm>
          <a:off x="320846" y="1857566"/>
          <a:ext cx="1272410" cy="63620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Contain Pilot</a:t>
          </a:r>
        </a:p>
      </dsp:txBody>
      <dsp:txXfrm>
        <a:off x="320846" y="1857566"/>
        <a:ext cx="1272410" cy="636205"/>
      </dsp:txXfrm>
    </dsp:sp>
    <dsp:sp modelId="{8E4518DC-8415-8F44-BA02-9B60E219B1F7}">
      <dsp:nvSpPr>
        <dsp:cNvPr id="0" name=""/>
        <dsp:cNvSpPr/>
      </dsp:nvSpPr>
      <dsp:spPr>
        <a:xfrm>
          <a:off x="320846" y="2760977"/>
          <a:ext cx="1272410" cy="63620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Connect Pilot to Controls</a:t>
          </a:r>
        </a:p>
      </dsp:txBody>
      <dsp:txXfrm>
        <a:off x="320846" y="2760977"/>
        <a:ext cx="1272410" cy="636205"/>
      </dsp:txXfrm>
    </dsp:sp>
    <dsp:sp modelId="{0B0C6CF8-9533-144B-BE77-F081AAB04200}">
      <dsp:nvSpPr>
        <dsp:cNvPr id="0" name=""/>
        <dsp:cNvSpPr/>
      </dsp:nvSpPr>
      <dsp:spPr>
        <a:xfrm>
          <a:off x="320846" y="3664389"/>
          <a:ext cx="1272410" cy="63620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Connect Controls to Machine</a:t>
          </a:r>
        </a:p>
      </dsp:txBody>
      <dsp:txXfrm>
        <a:off x="320846" y="3664389"/>
        <a:ext cx="1272410" cy="636205"/>
      </dsp:txXfrm>
    </dsp:sp>
    <dsp:sp modelId="{B6458526-7700-0F45-86C1-DEB0F883A2AC}">
      <dsp:nvSpPr>
        <dsp:cNvPr id="0" name=""/>
        <dsp:cNvSpPr/>
      </dsp:nvSpPr>
      <dsp:spPr>
        <a:xfrm>
          <a:off x="1542360" y="954154"/>
          <a:ext cx="1272410" cy="63620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Control Machine</a:t>
          </a:r>
        </a:p>
      </dsp:txBody>
      <dsp:txXfrm>
        <a:off x="1542360" y="954154"/>
        <a:ext cx="1272410" cy="636205"/>
      </dsp:txXfrm>
    </dsp:sp>
    <dsp:sp modelId="{A88C24B9-B62C-DC4E-A645-D4D088711541}">
      <dsp:nvSpPr>
        <dsp:cNvPr id="0" name=""/>
        <dsp:cNvSpPr/>
      </dsp:nvSpPr>
      <dsp:spPr>
        <a:xfrm>
          <a:off x="1860463" y="1857566"/>
          <a:ext cx="1272410" cy="63620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Control altitude</a:t>
          </a:r>
        </a:p>
      </dsp:txBody>
      <dsp:txXfrm>
        <a:off x="1860463" y="1857566"/>
        <a:ext cx="1272410" cy="636205"/>
      </dsp:txXfrm>
    </dsp:sp>
    <dsp:sp modelId="{B09C53EE-9403-4249-BEF2-B07AD43CF19D}">
      <dsp:nvSpPr>
        <dsp:cNvPr id="0" name=""/>
        <dsp:cNvSpPr/>
      </dsp:nvSpPr>
      <dsp:spPr>
        <a:xfrm>
          <a:off x="1860463" y="2760977"/>
          <a:ext cx="1272410" cy="63620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Control direction</a:t>
          </a:r>
        </a:p>
      </dsp:txBody>
      <dsp:txXfrm>
        <a:off x="1860463" y="2760977"/>
        <a:ext cx="1272410" cy="636205"/>
      </dsp:txXfrm>
    </dsp:sp>
    <dsp:sp modelId="{2D032D6E-C220-5A44-84CE-E9B7F58B6AC5}">
      <dsp:nvSpPr>
        <dsp:cNvPr id="0" name=""/>
        <dsp:cNvSpPr/>
      </dsp:nvSpPr>
      <dsp:spPr>
        <a:xfrm>
          <a:off x="1860463" y="3664389"/>
          <a:ext cx="1272410" cy="63620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Control attitude</a:t>
          </a:r>
        </a:p>
      </dsp:txBody>
      <dsp:txXfrm>
        <a:off x="1860463" y="3664389"/>
        <a:ext cx="1272410" cy="636205"/>
      </dsp:txXfrm>
    </dsp:sp>
    <dsp:sp modelId="{F44C7C63-DE49-2A45-AC30-9E83AB144FB3}">
      <dsp:nvSpPr>
        <dsp:cNvPr id="0" name=""/>
        <dsp:cNvSpPr/>
      </dsp:nvSpPr>
      <dsp:spPr>
        <a:xfrm>
          <a:off x="3081977" y="954154"/>
          <a:ext cx="1272410" cy="63620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Lift Passengers</a:t>
          </a:r>
        </a:p>
      </dsp:txBody>
      <dsp:txXfrm>
        <a:off x="3081977" y="954154"/>
        <a:ext cx="1272410" cy="636205"/>
      </dsp:txXfrm>
    </dsp:sp>
    <dsp:sp modelId="{82400541-910A-D741-A7E5-7ABEC9E79874}">
      <dsp:nvSpPr>
        <dsp:cNvPr id="0" name=""/>
        <dsp:cNvSpPr/>
      </dsp:nvSpPr>
      <dsp:spPr>
        <a:xfrm>
          <a:off x="3400080" y="1857566"/>
          <a:ext cx="1272410" cy="63620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Contain Passengers</a:t>
          </a:r>
        </a:p>
      </dsp:txBody>
      <dsp:txXfrm>
        <a:off x="3400080" y="1857566"/>
        <a:ext cx="1272410" cy="636205"/>
      </dsp:txXfrm>
    </dsp:sp>
    <dsp:sp modelId="{DCD011B4-955F-254F-8A2C-87CD276FEFE8}">
      <dsp:nvSpPr>
        <dsp:cNvPr id="0" name=""/>
        <dsp:cNvSpPr/>
      </dsp:nvSpPr>
      <dsp:spPr>
        <a:xfrm>
          <a:off x="4621594" y="954154"/>
          <a:ext cx="1272410" cy="63620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Propel Passengers</a:t>
          </a:r>
        </a:p>
      </dsp:txBody>
      <dsp:txXfrm>
        <a:off x="4621594" y="954154"/>
        <a:ext cx="1272410" cy="636205"/>
      </dsp:txXfrm>
    </dsp:sp>
    <dsp:sp modelId="{6C41934E-ECB0-E94D-90AF-93DB508BACF4}">
      <dsp:nvSpPr>
        <dsp:cNvPr id="0" name=""/>
        <dsp:cNvSpPr/>
      </dsp:nvSpPr>
      <dsp:spPr>
        <a:xfrm>
          <a:off x="4939697" y="1857566"/>
          <a:ext cx="1272410" cy="63620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Store Power</a:t>
          </a:r>
        </a:p>
      </dsp:txBody>
      <dsp:txXfrm>
        <a:off x="4939697" y="1857566"/>
        <a:ext cx="1272410" cy="636205"/>
      </dsp:txXfrm>
    </dsp:sp>
    <dsp:sp modelId="{32E933B6-C145-5046-890E-16927F07727A}">
      <dsp:nvSpPr>
        <dsp:cNvPr id="0" name=""/>
        <dsp:cNvSpPr/>
      </dsp:nvSpPr>
      <dsp:spPr>
        <a:xfrm>
          <a:off x="4939697" y="2760977"/>
          <a:ext cx="1272410" cy="63620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Release Power</a:t>
          </a:r>
        </a:p>
      </dsp:txBody>
      <dsp:txXfrm>
        <a:off x="4939697" y="2760977"/>
        <a:ext cx="1272410" cy="636205"/>
      </dsp:txXfrm>
    </dsp:sp>
    <dsp:sp modelId="{608ECBAB-B186-3941-B864-99EF2F042D71}">
      <dsp:nvSpPr>
        <dsp:cNvPr id="0" name=""/>
        <dsp:cNvSpPr/>
      </dsp:nvSpPr>
      <dsp:spPr>
        <a:xfrm>
          <a:off x="4939697" y="3664389"/>
          <a:ext cx="1272410" cy="63620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Transmit Power to Air</a:t>
          </a:r>
        </a:p>
      </dsp:txBody>
      <dsp:txXfrm>
        <a:off x="4939697" y="3664389"/>
        <a:ext cx="1272410" cy="636205"/>
      </dsp:txXfrm>
    </dsp:sp>
    <dsp:sp modelId="{A2F991D4-A736-F942-BBD7-D261CB98D8E0}">
      <dsp:nvSpPr>
        <dsp:cNvPr id="0" name=""/>
        <dsp:cNvSpPr/>
      </dsp:nvSpPr>
      <dsp:spPr>
        <a:xfrm>
          <a:off x="6161211" y="954154"/>
          <a:ext cx="1272410" cy="63620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Launch Machine</a:t>
          </a:r>
        </a:p>
      </dsp:txBody>
      <dsp:txXfrm>
        <a:off x="6161211" y="954154"/>
        <a:ext cx="1272410" cy="636205"/>
      </dsp:txXfrm>
    </dsp:sp>
    <dsp:sp modelId="{4DD640DA-EF9D-3741-8734-5E5117FB0C21}">
      <dsp:nvSpPr>
        <dsp:cNvPr id="0" name=""/>
        <dsp:cNvSpPr/>
      </dsp:nvSpPr>
      <dsp:spPr>
        <a:xfrm>
          <a:off x="7700828" y="954154"/>
          <a:ext cx="1272410" cy="63620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Land Machine</a:t>
          </a:r>
        </a:p>
      </dsp:txBody>
      <dsp:txXfrm>
        <a:off x="7700828" y="954154"/>
        <a:ext cx="1272410" cy="636205"/>
      </dsp:txXfrm>
    </dsp:sp>
    <dsp:sp modelId="{F7B6C72F-BBBD-6446-862C-F9ED9392E2CA}">
      <dsp:nvSpPr>
        <dsp:cNvPr id="0" name=""/>
        <dsp:cNvSpPr/>
      </dsp:nvSpPr>
      <dsp:spPr>
        <a:xfrm>
          <a:off x="9240445" y="954154"/>
          <a:ext cx="1272410" cy="63620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Test</a:t>
          </a:r>
        </a:p>
        <a:p>
          <a:pPr marL="0" lvl="0" indent="0" algn="ctr" defTabSz="666750">
            <a:lnSpc>
              <a:spcPct val="90000"/>
            </a:lnSpc>
            <a:spcBef>
              <a:spcPct val="0"/>
            </a:spcBef>
            <a:spcAft>
              <a:spcPct val="35000"/>
            </a:spcAft>
            <a:buNone/>
          </a:pPr>
          <a:r>
            <a:rPr lang="en-US" sz="1500" kern="1200" dirty="0"/>
            <a:t>Machine</a:t>
          </a:r>
        </a:p>
      </dsp:txBody>
      <dsp:txXfrm>
        <a:off x="9240445" y="954154"/>
        <a:ext cx="1272410" cy="63620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759B9D-BDB9-4427-94CC-DAEF797D459E}"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52097D-C8B2-488D-8280-D2A52708F4C6}" type="slidenum">
              <a:rPr lang="en-US" smtClean="0"/>
              <a:t>‹#›</a:t>
            </a:fld>
            <a:endParaRPr lang="en-US"/>
          </a:p>
        </p:txBody>
      </p:sp>
    </p:spTree>
    <p:extLst>
      <p:ext uri="{BB962C8B-B14F-4D97-AF65-F5344CB8AC3E}">
        <p14:creationId xmlns:p14="http://schemas.microsoft.com/office/powerpoint/2010/main" val="203729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Swimlanes</a:t>
            </a:r>
            <a:r>
              <a:rPr lang="en-US" dirty="0"/>
              <a:t> represent each team who supports the Program, no matter what part of the business they are from</a:t>
            </a:r>
          </a:p>
          <a:p>
            <a:endParaRPr lang="en-US" dirty="0"/>
          </a:p>
          <a:p>
            <a:r>
              <a:rPr lang="en-US" dirty="0"/>
              <a:t>Blue boxes across the top - represent the weekly Integration Events scheduled for all the meetings for all the programs in the department.</a:t>
            </a:r>
          </a:p>
          <a:p>
            <a:endParaRPr lang="en-US" dirty="0"/>
          </a:p>
          <a:p>
            <a:r>
              <a:rPr lang="en-US" dirty="0"/>
              <a:t>The Critical Decisions are laid out from the last point where the critical decision is able to be made backwards, taking into account all </a:t>
            </a:r>
            <a:r>
              <a:rPr lang="en-US" dirty="0" err="1"/>
              <a:t>swimlanes</a:t>
            </a:r>
            <a:r>
              <a:rPr lang="en-US" dirty="0"/>
              <a:t>.  Each </a:t>
            </a:r>
            <a:r>
              <a:rPr lang="en-US" dirty="0" err="1"/>
              <a:t>swimlane</a:t>
            </a:r>
            <a:r>
              <a:rPr lang="en-US" dirty="0"/>
              <a:t> will develop their list of critical decisions</a:t>
            </a:r>
          </a:p>
          <a:p>
            <a:endParaRPr lang="en-US" dirty="0"/>
          </a:p>
          <a:p>
            <a:r>
              <a:rPr lang="en-US" dirty="0"/>
              <a:t>Then the interdependencies between them will be identified and they will be sequenced accordingly.</a:t>
            </a:r>
          </a:p>
          <a:p>
            <a:endParaRPr lang="en-US" dirty="0"/>
          </a:p>
          <a:p>
            <a:r>
              <a:rPr lang="en-US" dirty="0"/>
              <a:t>Each critical decision or set of decisions will be aligned to an integration event. For example in IE1 – the critical decisions coming out of Sales, System 1 and </a:t>
            </a:r>
            <a:r>
              <a:rPr lang="en-US" dirty="0" err="1"/>
              <a:t>Manuf</a:t>
            </a:r>
            <a:r>
              <a:rPr lang="en-US" dirty="0"/>
              <a:t> will be reviewed and decided.  In IE2 – the Critical Decisions for Finance and System 2 will be reviewed and decided, ETC.</a:t>
            </a:r>
          </a:p>
          <a:p>
            <a:endParaRPr lang="en-US" dirty="0"/>
          </a:p>
          <a:p>
            <a:r>
              <a:rPr lang="en-US" dirty="0"/>
              <a:t>In addition, any risks the team believes need to be captured, need to be captured and visible.</a:t>
            </a:r>
          </a:p>
          <a:p>
            <a:endParaRPr lang="en-US" dirty="0"/>
          </a:p>
          <a:p>
            <a:endParaRPr lang="en-US" dirty="0"/>
          </a:p>
        </p:txBody>
      </p:sp>
      <p:sp>
        <p:nvSpPr>
          <p:cNvPr id="4" name="Slide Number Placeholder 3"/>
          <p:cNvSpPr>
            <a:spLocks noGrp="1"/>
          </p:cNvSpPr>
          <p:nvPr>
            <p:ph type="sldNum" sz="quarter" idx="5"/>
          </p:nvPr>
        </p:nvSpPr>
        <p:spPr/>
        <p:txBody>
          <a:bodyPr/>
          <a:lstStyle/>
          <a:p>
            <a:fld id="{CF21BAD9-C7F3-4FFE-9011-0C3E8721429D}" type="slidenum">
              <a:rPr lang="en-US" smtClean="0"/>
              <a:t>15</a:t>
            </a:fld>
            <a:endParaRPr lang="en-US"/>
          </a:p>
        </p:txBody>
      </p:sp>
    </p:spTree>
    <p:extLst>
      <p:ext uri="{BB962C8B-B14F-4D97-AF65-F5344CB8AC3E}">
        <p14:creationId xmlns:p14="http://schemas.microsoft.com/office/powerpoint/2010/main" val="607546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FF3B2-11BE-3558-F0E3-1B095D80EB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CA2DFE-30E8-7CBF-1965-C0D67DB3AB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4DC1E5-F50F-4A19-DB78-83D30D3B2F99}"/>
              </a:ext>
            </a:extLst>
          </p:cNvPr>
          <p:cNvSpPr>
            <a:spLocks noGrp="1"/>
          </p:cNvSpPr>
          <p:nvPr>
            <p:ph type="body" idx="1"/>
          </p:nvPr>
        </p:nvSpPr>
        <p:spPr/>
        <p:txBody>
          <a:bodyPr/>
          <a:lstStyle/>
          <a:p>
            <a:r>
              <a:rPr lang="en-US" dirty="0" err="1"/>
              <a:t>Swimlanes</a:t>
            </a:r>
            <a:r>
              <a:rPr lang="en-US" dirty="0"/>
              <a:t> represent each team who supports the Program, no matter what part of the business they are from</a:t>
            </a:r>
          </a:p>
          <a:p>
            <a:endParaRPr lang="en-US" dirty="0"/>
          </a:p>
          <a:p>
            <a:r>
              <a:rPr lang="en-US" dirty="0"/>
              <a:t>Blue boxes across the top - represent the weekly Integration Events scheduled for all the meetings for all the programs in the department.</a:t>
            </a:r>
          </a:p>
          <a:p>
            <a:endParaRPr lang="en-US" dirty="0"/>
          </a:p>
          <a:p>
            <a:r>
              <a:rPr lang="en-US" dirty="0"/>
              <a:t>The Critical Decisions are laid out from the last point where the critical decision is able to be made backwards, taking into account all </a:t>
            </a:r>
            <a:r>
              <a:rPr lang="en-US" dirty="0" err="1"/>
              <a:t>swimlanes</a:t>
            </a:r>
            <a:r>
              <a:rPr lang="en-US" dirty="0"/>
              <a:t>.  Each </a:t>
            </a:r>
            <a:r>
              <a:rPr lang="en-US" dirty="0" err="1"/>
              <a:t>swimlane</a:t>
            </a:r>
            <a:r>
              <a:rPr lang="en-US" dirty="0"/>
              <a:t> will develop their list of critical decisions</a:t>
            </a:r>
          </a:p>
          <a:p>
            <a:endParaRPr lang="en-US" dirty="0"/>
          </a:p>
          <a:p>
            <a:r>
              <a:rPr lang="en-US" dirty="0"/>
              <a:t>Then the interdependencies between them will be identified and they will be sequenced accordingly.</a:t>
            </a:r>
          </a:p>
          <a:p>
            <a:endParaRPr lang="en-US" dirty="0"/>
          </a:p>
          <a:p>
            <a:r>
              <a:rPr lang="en-US" dirty="0"/>
              <a:t>Each critical decision or set of decisions will be aligned to an integration event. For example in IE1 – the critical decisions coming out of Sales, System 1 and </a:t>
            </a:r>
            <a:r>
              <a:rPr lang="en-US" dirty="0" err="1"/>
              <a:t>Manuf</a:t>
            </a:r>
            <a:r>
              <a:rPr lang="en-US" dirty="0"/>
              <a:t> will be reviewed and decided.  In IE2 – the Critical Decisions for Finance and System 2 will be reviewed and decided, ETC.</a:t>
            </a:r>
          </a:p>
          <a:p>
            <a:endParaRPr lang="en-US" dirty="0"/>
          </a:p>
          <a:p>
            <a:r>
              <a:rPr lang="en-US" dirty="0"/>
              <a:t>In addition, any risks the team believes need to be captured, need to be captured and visible.</a:t>
            </a:r>
          </a:p>
          <a:p>
            <a:endParaRPr lang="en-US" dirty="0"/>
          </a:p>
          <a:p>
            <a:endParaRPr lang="en-US" dirty="0"/>
          </a:p>
        </p:txBody>
      </p:sp>
      <p:sp>
        <p:nvSpPr>
          <p:cNvPr id="4" name="Slide Number Placeholder 3">
            <a:extLst>
              <a:ext uri="{FF2B5EF4-FFF2-40B4-BE49-F238E27FC236}">
                <a16:creationId xmlns:a16="http://schemas.microsoft.com/office/drawing/2014/main" id="{6DBE7C36-F993-A89C-87EB-12C4D993E079}"/>
              </a:ext>
            </a:extLst>
          </p:cNvPr>
          <p:cNvSpPr>
            <a:spLocks noGrp="1"/>
          </p:cNvSpPr>
          <p:nvPr>
            <p:ph type="sldNum" sz="quarter" idx="5"/>
          </p:nvPr>
        </p:nvSpPr>
        <p:spPr/>
        <p:txBody>
          <a:bodyPr/>
          <a:lstStyle/>
          <a:p>
            <a:fld id="{CF21BAD9-C7F3-4FFE-9011-0C3E8721429D}" type="slidenum">
              <a:rPr lang="en-US" smtClean="0"/>
              <a:t>16</a:t>
            </a:fld>
            <a:endParaRPr lang="en-US"/>
          </a:p>
        </p:txBody>
      </p:sp>
    </p:spTree>
    <p:extLst>
      <p:ext uri="{BB962C8B-B14F-4D97-AF65-F5344CB8AC3E}">
        <p14:creationId xmlns:p14="http://schemas.microsoft.com/office/powerpoint/2010/main" val="2891698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D26CC-57FE-EE2B-F970-BA226E4B3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6A5F4D-75BF-2218-025A-281EB963F7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708D60-3885-4B09-1425-95E015E00BC9}"/>
              </a:ext>
            </a:extLst>
          </p:cNvPr>
          <p:cNvSpPr>
            <a:spLocks noGrp="1"/>
          </p:cNvSpPr>
          <p:nvPr>
            <p:ph type="body" idx="1"/>
          </p:nvPr>
        </p:nvSpPr>
        <p:spPr/>
        <p:txBody>
          <a:bodyPr/>
          <a:lstStyle/>
          <a:p>
            <a:r>
              <a:rPr lang="en-US" dirty="0" err="1"/>
              <a:t>Swimlanes</a:t>
            </a:r>
            <a:r>
              <a:rPr lang="en-US" dirty="0"/>
              <a:t> represent each team who supports the Program, no matter what part of the business they are from</a:t>
            </a:r>
          </a:p>
          <a:p>
            <a:endParaRPr lang="en-US" dirty="0"/>
          </a:p>
          <a:p>
            <a:r>
              <a:rPr lang="en-US" dirty="0"/>
              <a:t>Blue boxes across the top - represent the Integration Events (Weekly Cadence for All Programs) scheduled for all the meetings for all the programs in the department.</a:t>
            </a:r>
          </a:p>
          <a:p>
            <a:endParaRPr lang="en-US" dirty="0"/>
          </a:p>
          <a:p>
            <a:r>
              <a:rPr lang="en-US" dirty="0"/>
              <a:t>The Critical Decisions are laid out from the last point where the critical decision is able to be made backwards, taking into account all </a:t>
            </a:r>
            <a:r>
              <a:rPr lang="en-US" dirty="0" err="1"/>
              <a:t>swimlanes</a:t>
            </a:r>
            <a:r>
              <a:rPr lang="en-US" dirty="0"/>
              <a:t>.  Each </a:t>
            </a:r>
            <a:r>
              <a:rPr lang="en-US" dirty="0" err="1"/>
              <a:t>swimlane</a:t>
            </a:r>
            <a:r>
              <a:rPr lang="en-US" dirty="0"/>
              <a:t> will develop their list of critical decisions</a:t>
            </a:r>
          </a:p>
          <a:p>
            <a:endParaRPr lang="en-US" dirty="0"/>
          </a:p>
          <a:p>
            <a:r>
              <a:rPr lang="en-US" dirty="0"/>
              <a:t>Then the interdependencies between them will be identified and they will be sequenced accordingly.</a:t>
            </a:r>
          </a:p>
          <a:p>
            <a:endParaRPr lang="en-US" dirty="0"/>
          </a:p>
          <a:p>
            <a:r>
              <a:rPr lang="en-US" dirty="0"/>
              <a:t>Each critical decision or set of decisions will be aligned to an integration event. For example in IE1 – the critical decisions coming out of Sales, System 1 and </a:t>
            </a:r>
            <a:r>
              <a:rPr lang="en-US" dirty="0" err="1"/>
              <a:t>Manuf</a:t>
            </a:r>
            <a:r>
              <a:rPr lang="en-US" dirty="0"/>
              <a:t> will be reviewed and decided.  In IE2 – the Critical Decisions for Finance and System 2 will be reviewed and decided, ETC.</a:t>
            </a:r>
          </a:p>
          <a:p>
            <a:endParaRPr lang="en-US" dirty="0"/>
          </a:p>
          <a:p>
            <a:r>
              <a:rPr lang="en-US" dirty="0"/>
              <a:t>In addition, any risks the team believes need to be captured, need to be captured and visible.</a:t>
            </a:r>
          </a:p>
          <a:p>
            <a:endParaRPr lang="en-US" dirty="0"/>
          </a:p>
          <a:p>
            <a:endParaRPr lang="en-US" dirty="0"/>
          </a:p>
        </p:txBody>
      </p:sp>
      <p:sp>
        <p:nvSpPr>
          <p:cNvPr id="4" name="Slide Number Placeholder 3">
            <a:extLst>
              <a:ext uri="{FF2B5EF4-FFF2-40B4-BE49-F238E27FC236}">
                <a16:creationId xmlns:a16="http://schemas.microsoft.com/office/drawing/2014/main" id="{FA77C915-8152-EB70-ACD2-316F7467EEEF}"/>
              </a:ext>
            </a:extLst>
          </p:cNvPr>
          <p:cNvSpPr>
            <a:spLocks noGrp="1"/>
          </p:cNvSpPr>
          <p:nvPr>
            <p:ph type="sldNum" sz="quarter" idx="5"/>
          </p:nvPr>
        </p:nvSpPr>
        <p:spPr/>
        <p:txBody>
          <a:bodyPr/>
          <a:lstStyle/>
          <a:p>
            <a:fld id="{CF21BAD9-C7F3-4FFE-9011-0C3E8721429D}" type="slidenum">
              <a:rPr lang="en-US" smtClean="0"/>
              <a:t>17</a:t>
            </a:fld>
            <a:endParaRPr lang="en-US"/>
          </a:p>
        </p:txBody>
      </p:sp>
    </p:spTree>
    <p:extLst>
      <p:ext uri="{BB962C8B-B14F-4D97-AF65-F5344CB8AC3E}">
        <p14:creationId xmlns:p14="http://schemas.microsoft.com/office/powerpoint/2010/main" val="3561314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27FECD-2566-41DD-B887-B49E8F4558AF}" type="datetimeFigureOut">
              <a:rPr lang="en-US" smtClean="0"/>
              <a:t>12/9/2025</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49F54667-4B1B-4D12-BA89-2A7E6DC4607D}"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94311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27FECD-2566-41DD-B887-B49E8F4558AF}"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54667-4B1B-4D12-BA89-2A7E6DC4607D}"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03959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27FECD-2566-41DD-B887-B49E8F4558AF}"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54667-4B1B-4D12-BA89-2A7E6DC4607D}"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22980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27FECD-2566-41DD-B887-B49E8F4558AF}"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54667-4B1B-4D12-BA89-2A7E6DC4607D}"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4346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27FECD-2566-41DD-B887-B49E8F4558AF}"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54667-4B1B-4D12-BA89-2A7E6DC4607D}"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3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27FECD-2566-41DD-B887-B49E8F4558AF}"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54667-4B1B-4D12-BA89-2A7E6DC4607D}"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69722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27FECD-2566-41DD-B887-B49E8F4558AF}" type="datetimeFigureOut">
              <a:rPr lang="en-US" smtClean="0"/>
              <a:t>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F54667-4B1B-4D12-BA89-2A7E6DC4607D}"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48186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27FECD-2566-41DD-B887-B49E8F4558AF}" type="datetimeFigureOut">
              <a:rPr lang="en-US" smtClean="0"/>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F54667-4B1B-4D12-BA89-2A7E6DC4607D}"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10118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7FECD-2566-41DD-B887-B49E8F4558AF}" type="datetimeFigureOut">
              <a:rPr lang="en-US" smtClean="0"/>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F54667-4B1B-4D12-BA89-2A7E6DC4607D}" type="slidenum">
              <a:rPr lang="en-US" smtClean="0"/>
              <a:t>‹#›</a:t>
            </a:fld>
            <a:endParaRPr lang="en-US"/>
          </a:p>
        </p:txBody>
      </p:sp>
    </p:spTree>
    <p:extLst>
      <p:ext uri="{BB962C8B-B14F-4D97-AF65-F5344CB8AC3E}">
        <p14:creationId xmlns:p14="http://schemas.microsoft.com/office/powerpoint/2010/main" val="321338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27FECD-2566-41DD-B887-B49E8F4558AF}"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54667-4B1B-4D12-BA89-2A7E6DC4607D}"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42713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B27FECD-2566-41DD-B887-B49E8F4558AF}" type="datetimeFigureOut">
              <a:rPr lang="en-US" smtClean="0"/>
              <a:t>12/9/2025</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49F54667-4B1B-4D12-BA89-2A7E6DC4607D}"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6769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B27FECD-2566-41DD-B887-B49E8F4558AF}" type="datetimeFigureOut">
              <a:rPr lang="en-US" smtClean="0"/>
              <a:t>12/9/2025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9F54667-4B1B-4D12-BA89-2A7E6DC4607D}"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080565"/>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7ABD7-0070-DE39-4106-20276D540585}"/>
              </a:ext>
            </a:extLst>
          </p:cNvPr>
          <p:cNvSpPr>
            <a:spLocks noGrp="1"/>
          </p:cNvSpPr>
          <p:nvPr>
            <p:ph type="ctrTitle"/>
          </p:nvPr>
        </p:nvSpPr>
        <p:spPr/>
        <p:txBody>
          <a:bodyPr>
            <a:normAutofit/>
          </a:bodyPr>
          <a:lstStyle/>
          <a:p>
            <a:r>
              <a:rPr lang="en-US" sz="4800" dirty="0"/>
              <a:t>Ramping up New Talent…</a:t>
            </a:r>
          </a:p>
        </p:txBody>
      </p:sp>
      <p:sp>
        <p:nvSpPr>
          <p:cNvPr id="3" name="Subtitle 2">
            <a:extLst>
              <a:ext uri="{FF2B5EF4-FFF2-40B4-BE49-F238E27FC236}">
                <a16:creationId xmlns:a16="http://schemas.microsoft.com/office/drawing/2014/main" id="{937DEB59-993A-70EA-1FBA-9979C387AD84}"/>
              </a:ext>
            </a:extLst>
          </p:cNvPr>
          <p:cNvSpPr>
            <a:spLocks noGrp="1"/>
          </p:cNvSpPr>
          <p:nvPr>
            <p:ph type="subTitle" idx="1"/>
          </p:nvPr>
        </p:nvSpPr>
        <p:spPr/>
        <p:txBody>
          <a:bodyPr/>
          <a:lstStyle/>
          <a:p>
            <a:r>
              <a:rPr lang="en-US" b="1" dirty="0"/>
              <a:t>Carolyn Carter</a:t>
            </a:r>
          </a:p>
          <a:p>
            <a:r>
              <a:rPr lang="en-US" b="1" dirty="0"/>
              <a:t>LPPDE 2025</a:t>
            </a:r>
          </a:p>
        </p:txBody>
      </p:sp>
    </p:spTree>
    <p:extLst>
      <p:ext uri="{BB962C8B-B14F-4D97-AF65-F5344CB8AC3E}">
        <p14:creationId xmlns:p14="http://schemas.microsoft.com/office/powerpoint/2010/main" val="2302389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1B74E-B269-051E-8ECA-8E4EFE76DF92}"/>
              </a:ext>
            </a:extLst>
          </p:cNvPr>
          <p:cNvSpPr>
            <a:spLocks noGrp="1"/>
          </p:cNvSpPr>
          <p:nvPr>
            <p:ph type="title"/>
          </p:nvPr>
        </p:nvSpPr>
        <p:spPr/>
        <p:txBody>
          <a:bodyPr>
            <a:normAutofit/>
          </a:bodyPr>
          <a:lstStyle/>
          <a:p>
            <a:r>
              <a:rPr lang="en-US" dirty="0"/>
              <a:t>How Can LPPD Enable Success in Delivering that Goal?</a:t>
            </a:r>
          </a:p>
        </p:txBody>
      </p:sp>
      <p:sp>
        <p:nvSpPr>
          <p:cNvPr id="3" name="Content Placeholder 2">
            <a:extLst>
              <a:ext uri="{FF2B5EF4-FFF2-40B4-BE49-F238E27FC236}">
                <a16:creationId xmlns:a16="http://schemas.microsoft.com/office/drawing/2014/main" id="{E644222F-A457-4A44-C636-965F9919E74D}"/>
              </a:ext>
            </a:extLst>
          </p:cNvPr>
          <p:cNvSpPr>
            <a:spLocks noGrp="1"/>
          </p:cNvSpPr>
          <p:nvPr>
            <p:ph idx="1"/>
          </p:nvPr>
        </p:nvSpPr>
        <p:spPr>
          <a:xfrm>
            <a:off x="1394391" y="2142067"/>
            <a:ext cx="9403218" cy="3615267"/>
          </a:xfrm>
        </p:spPr>
        <p:txBody>
          <a:bodyPr/>
          <a:lstStyle/>
          <a:p>
            <a:pPr marL="0" indent="0">
              <a:buNone/>
            </a:pPr>
            <a:endParaRPr lang="en-US" dirty="0"/>
          </a:p>
          <a:p>
            <a:r>
              <a:rPr lang="en-US" dirty="0"/>
              <a:t>Exposure to development of Functional and System Breakdowns</a:t>
            </a:r>
          </a:p>
          <a:p>
            <a:r>
              <a:rPr lang="en-US" dirty="0"/>
              <a:t>Engagement in development and execution of the Program Learning Plan</a:t>
            </a:r>
          </a:p>
          <a:p>
            <a:r>
              <a:rPr lang="en-US" dirty="0"/>
              <a:t>Involvement in Visual Management</a:t>
            </a:r>
          </a:p>
          <a:p>
            <a:r>
              <a:rPr lang="en-US" dirty="0"/>
              <a:t>Empowerment to use and build Reuseable Knowledge </a:t>
            </a:r>
          </a:p>
        </p:txBody>
      </p:sp>
    </p:spTree>
    <p:extLst>
      <p:ext uri="{BB962C8B-B14F-4D97-AF65-F5344CB8AC3E}">
        <p14:creationId xmlns:p14="http://schemas.microsoft.com/office/powerpoint/2010/main" val="3504359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A1E69-C935-BC43-375B-5E27F91039F6}"/>
              </a:ext>
            </a:extLst>
          </p:cNvPr>
          <p:cNvSpPr>
            <a:spLocks noGrp="1"/>
          </p:cNvSpPr>
          <p:nvPr>
            <p:ph type="title"/>
          </p:nvPr>
        </p:nvSpPr>
        <p:spPr/>
        <p:txBody>
          <a:bodyPr anchor="t">
            <a:normAutofit/>
          </a:bodyPr>
          <a:lstStyle/>
          <a:p>
            <a:r>
              <a:rPr lang="en-US" dirty="0"/>
              <a:t>Exposure to the Functional Breakdown</a:t>
            </a:r>
          </a:p>
        </p:txBody>
      </p:sp>
      <p:graphicFrame>
        <p:nvGraphicFramePr>
          <p:cNvPr id="4" name="Content Placeholder 3">
            <a:extLst>
              <a:ext uri="{FF2B5EF4-FFF2-40B4-BE49-F238E27FC236}">
                <a16:creationId xmlns:a16="http://schemas.microsoft.com/office/drawing/2014/main" id="{B8F8D81C-9EE1-CBD2-05BC-5A6622BF7941}"/>
              </a:ext>
            </a:extLst>
          </p:cNvPr>
          <p:cNvGraphicFramePr>
            <a:graphicFrameLocks noGrp="1"/>
          </p:cNvGraphicFramePr>
          <p:nvPr>
            <p:ph idx="1"/>
            <p:extLst>
              <p:ext uri="{D42A27DB-BD31-4B8C-83A1-F6EECF244321}">
                <p14:modId xmlns:p14="http://schemas.microsoft.com/office/powerpoint/2010/main" val="1495128460"/>
              </p:ext>
            </p:extLst>
          </p:nvPr>
        </p:nvGraphicFramePr>
        <p:xfrm>
          <a:off x="838200" y="1853754"/>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7627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FBF92-85C2-FCBC-C5FE-8309E572D774}"/>
              </a:ext>
            </a:extLst>
          </p:cNvPr>
          <p:cNvSpPr>
            <a:spLocks noGrp="1"/>
          </p:cNvSpPr>
          <p:nvPr>
            <p:ph type="title"/>
          </p:nvPr>
        </p:nvSpPr>
        <p:spPr/>
        <p:txBody>
          <a:bodyPr/>
          <a:lstStyle/>
          <a:p>
            <a:r>
              <a:rPr lang="en-US" dirty="0"/>
              <a:t>Exposure to the Functional Breakdown</a:t>
            </a:r>
          </a:p>
        </p:txBody>
      </p:sp>
      <p:sp>
        <p:nvSpPr>
          <p:cNvPr id="3" name="Content Placeholder 2">
            <a:extLst>
              <a:ext uri="{FF2B5EF4-FFF2-40B4-BE49-F238E27FC236}">
                <a16:creationId xmlns:a16="http://schemas.microsoft.com/office/drawing/2014/main" id="{583C6B38-8B9B-ADB7-B99A-89BBCE37B4F8}"/>
              </a:ext>
            </a:extLst>
          </p:cNvPr>
          <p:cNvSpPr>
            <a:spLocks noGrp="1"/>
          </p:cNvSpPr>
          <p:nvPr>
            <p:ph idx="1"/>
          </p:nvPr>
        </p:nvSpPr>
        <p:spPr/>
        <p:txBody>
          <a:bodyPr>
            <a:normAutofit fontScale="92500" lnSpcReduction="10000"/>
          </a:bodyPr>
          <a:lstStyle/>
          <a:p>
            <a:r>
              <a:rPr lang="en-US" dirty="0"/>
              <a:t>Provides a foundation in the product architecture and functionality</a:t>
            </a:r>
          </a:p>
          <a:p>
            <a:r>
              <a:rPr lang="en-US" dirty="0"/>
              <a:t>Visibility to the whole team learning at the same time, building confidence they are all learning together as a team</a:t>
            </a:r>
          </a:p>
          <a:p>
            <a:r>
              <a:rPr lang="en-US" dirty="0"/>
              <a:t>Exposure to all the participants in the meeting – Product Leaders, Product Scientists, Technical Leaders, Program Managers, etc. allows for hearing deep levels of experience and multiple perspectives, and an opportunity to build relationships with the whole team</a:t>
            </a:r>
          </a:p>
          <a:p>
            <a:r>
              <a:rPr lang="en-US" dirty="0"/>
              <a:t>Maintaining a very safe environment for learning and curiosity… nurtures the asking of questions from fresh eyes,  and the opportunity to begin to build credibility, as everyone begins to appreciate who they are and what they begin to offer</a:t>
            </a:r>
          </a:p>
        </p:txBody>
      </p:sp>
    </p:spTree>
    <p:extLst>
      <p:ext uri="{BB962C8B-B14F-4D97-AF65-F5344CB8AC3E}">
        <p14:creationId xmlns:p14="http://schemas.microsoft.com/office/powerpoint/2010/main" val="1089310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1B7D1-110A-2B14-3D83-E1FB47448BB8}"/>
              </a:ext>
            </a:extLst>
          </p:cNvPr>
          <p:cNvSpPr>
            <a:spLocks noGrp="1"/>
          </p:cNvSpPr>
          <p:nvPr>
            <p:ph type="title"/>
          </p:nvPr>
        </p:nvSpPr>
        <p:spPr/>
        <p:txBody>
          <a:bodyPr>
            <a:normAutofit/>
          </a:bodyPr>
          <a:lstStyle/>
          <a:p>
            <a:r>
              <a:rPr lang="en-US" dirty="0"/>
              <a:t>Engagement in the development and execution of the Program Learning Plan</a:t>
            </a:r>
          </a:p>
        </p:txBody>
      </p:sp>
      <p:sp>
        <p:nvSpPr>
          <p:cNvPr id="3" name="Content Placeholder 2">
            <a:extLst>
              <a:ext uri="{FF2B5EF4-FFF2-40B4-BE49-F238E27FC236}">
                <a16:creationId xmlns:a16="http://schemas.microsoft.com/office/drawing/2014/main" id="{3EAB273C-F515-DFD5-E77A-78642FFF993F}"/>
              </a:ext>
            </a:extLst>
          </p:cNvPr>
          <p:cNvSpPr>
            <a:spLocks noGrp="1"/>
          </p:cNvSpPr>
          <p:nvPr>
            <p:ph idx="1"/>
          </p:nvPr>
        </p:nvSpPr>
        <p:spPr>
          <a:xfrm>
            <a:off x="1451578" y="2262475"/>
            <a:ext cx="9603275" cy="3450613"/>
          </a:xfrm>
        </p:spPr>
        <p:txBody>
          <a:bodyPr/>
          <a:lstStyle/>
          <a:p>
            <a:pPr marL="0" indent="0">
              <a:buNone/>
            </a:pPr>
            <a:r>
              <a:rPr lang="en-US" dirty="0"/>
              <a:t>Key Opportunities for Learning through the Program Planning process…</a:t>
            </a:r>
          </a:p>
          <a:p>
            <a:r>
              <a:rPr lang="en-US" dirty="0"/>
              <a:t>Participation in the Hypothesis and Metrics Build</a:t>
            </a:r>
          </a:p>
          <a:p>
            <a:r>
              <a:rPr lang="en-US" dirty="0"/>
              <a:t>Participation in the Learning Plan Build</a:t>
            </a:r>
          </a:p>
          <a:p>
            <a:r>
              <a:rPr lang="en-US" dirty="0"/>
              <a:t>Ownership of parts of the Learning Plan</a:t>
            </a:r>
          </a:p>
        </p:txBody>
      </p:sp>
    </p:spTree>
    <p:extLst>
      <p:ext uri="{BB962C8B-B14F-4D97-AF65-F5344CB8AC3E}">
        <p14:creationId xmlns:p14="http://schemas.microsoft.com/office/powerpoint/2010/main" val="4187682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AF4BF-5912-0B6B-7894-E05367F6BDC1}"/>
              </a:ext>
            </a:extLst>
          </p:cNvPr>
          <p:cNvSpPr>
            <a:spLocks noGrp="1"/>
          </p:cNvSpPr>
          <p:nvPr>
            <p:ph type="title"/>
          </p:nvPr>
        </p:nvSpPr>
        <p:spPr/>
        <p:txBody>
          <a:bodyPr/>
          <a:lstStyle/>
          <a:p>
            <a:r>
              <a:rPr lang="en-US" dirty="0"/>
              <a:t>Building the Hypothesis</a:t>
            </a:r>
          </a:p>
        </p:txBody>
      </p:sp>
      <p:sp>
        <p:nvSpPr>
          <p:cNvPr id="3" name="Content Placeholder 2">
            <a:extLst>
              <a:ext uri="{FF2B5EF4-FFF2-40B4-BE49-F238E27FC236}">
                <a16:creationId xmlns:a16="http://schemas.microsoft.com/office/drawing/2014/main" id="{02AFAD92-9753-4E28-2432-857F6879821D}"/>
              </a:ext>
            </a:extLst>
          </p:cNvPr>
          <p:cNvSpPr>
            <a:spLocks noGrp="1"/>
          </p:cNvSpPr>
          <p:nvPr>
            <p:ph idx="1"/>
          </p:nvPr>
        </p:nvSpPr>
        <p:spPr/>
        <p:txBody>
          <a:bodyPr>
            <a:normAutofit/>
          </a:bodyPr>
          <a:lstStyle/>
          <a:p>
            <a:r>
              <a:rPr lang="en-US" dirty="0"/>
              <a:t>The new player gets to see and meet the full business team, has a chance build rapport, </a:t>
            </a:r>
          </a:p>
          <a:p>
            <a:r>
              <a:rPr lang="en-US" dirty="0"/>
              <a:t>Gains insight into the process of alignment of these teams, which can be very challenging and drive rich discussion</a:t>
            </a:r>
          </a:p>
          <a:p>
            <a:r>
              <a:rPr lang="en-US" dirty="0"/>
              <a:t>Exposure to the full picture surrounding the program, hearing the business side as well as the technical side</a:t>
            </a:r>
          </a:p>
          <a:p>
            <a:r>
              <a:rPr lang="en-US" dirty="0"/>
              <a:t>Participation in the development of the hypothesis, they feel part of the program planning from the very start, building investment and deeper understanding</a:t>
            </a:r>
          </a:p>
        </p:txBody>
      </p:sp>
    </p:spTree>
    <p:extLst>
      <p:ext uri="{BB962C8B-B14F-4D97-AF65-F5344CB8AC3E}">
        <p14:creationId xmlns:p14="http://schemas.microsoft.com/office/powerpoint/2010/main" val="65472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07082-A0BC-400D-271A-28D707E0E743}"/>
              </a:ext>
            </a:extLst>
          </p:cNvPr>
          <p:cNvSpPr>
            <a:spLocks noGrp="1"/>
          </p:cNvSpPr>
          <p:nvPr>
            <p:ph type="title"/>
          </p:nvPr>
        </p:nvSpPr>
        <p:spPr>
          <a:xfrm>
            <a:off x="1184854" y="1252865"/>
            <a:ext cx="10080828" cy="969300"/>
          </a:xfrm>
        </p:spPr>
        <p:txBody>
          <a:bodyPr>
            <a:normAutofit/>
          </a:bodyPr>
          <a:lstStyle/>
          <a:p>
            <a:r>
              <a:rPr lang="en-US" sz="1600" dirty="0"/>
              <a:t>the Program Plan, involves identification and sequencing, of the Key Decisions across all of the </a:t>
            </a:r>
            <a:r>
              <a:rPr lang="en-US" sz="1600" dirty="0" err="1"/>
              <a:t>swimlanes</a:t>
            </a:r>
            <a:endParaRPr lang="en-US" sz="1600" dirty="0"/>
          </a:p>
        </p:txBody>
      </p:sp>
      <p:sp>
        <p:nvSpPr>
          <p:cNvPr id="4" name="Rectangle 3">
            <a:extLst>
              <a:ext uri="{FF2B5EF4-FFF2-40B4-BE49-F238E27FC236}">
                <a16:creationId xmlns:a16="http://schemas.microsoft.com/office/drawing/2014/main" id="{D68718EE-6689-A0DF-8776-063BC722B833}"/>
              </a:ext>
            </a:extLst>
          </p:cNvPr>
          <p:cNvSpPr/>
          <p:nvPr/>
        </p:nvSpPr>
        <p:spPr>
          <a:xfrm>
            <a:off x="1159328" y="2243270"/>
            <a:ext cx="10205357" cy="377734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872BDB4-EBD4-6C2B-9658-32CE157BEC3F}"/>
              </a:ext>
            </a:extLst>
          </p:cNvPr>
          <p:cNvSpPr/>
          <p:nvPr/>
        </p:nvSpPr>
        <p:spPr>
          <a:xfrm>
            <a:off x="5250316" y="4322451"/>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D9</a:t>
            </a:r>
          </a:p>
        </p:txBody>
      </p:sp>
      <p:sp>
        <p:nvSpPr>
          <p:cNvPr id="6" name="Rectangle 5">
            <a:extLst>
              <a:ext uri="{FF2B5EF4-FFF2-40B4-BE49-F238E27FC236}">
                <a16:creationId xmlns:a16="http://schemas.microsoft.com/office/drawing/2014/main" id="{32972DDE-9974-610B-30CD-D93A11899E69}"/>
              </a:ext>
            </a:extLst>
          </p:cNvPr>
          <p:cNvSpPr/>
          <p:nvPr/>
        </p:nvSpPr>
        <p:spPr>
          <a:xfrm>
            <a:off x="9363416" y="5603962"/>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D3</a:t>
            </a:r>
          </a:p>
        </p:txBody>
      </p:sp>
      <p:sp>
        <p:nvSpPr>
          <p:cNvPr id="7" name="Rectangle 6">
            <a:extLst>
              <a:ext uri="{FF2B5EF4-FFF2-40B4-BE49-F238E27FC236}">
                <a16:creationId xmlns:a16="http://schemas.microsoft.com/office/drawing/2014/main" id="{E15597E4-497A-D759-EE23-2E3CD0AF5B6E}"/>
              </a:ext>
            </a:extLst>
          </p:cNvPr>
          <p:cNvSpPr/>
          <p:nvPr/>
        </p:nvSpPr>
        <p:spPr>
          <a:xfrm>
            <a:off x="7362147" y="5611326"/>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D7</a:t>
            </a:r>
          </a:p>
        </p:txBody>
      </p:sp>
      <p:sp>
        <p:nvSpPr>
          <p:cNvPr id="8" name="Rectangle 7">
            <a:extLst>
              <a:ext uri="{FF2B5EF4-FFF2-40B4-BE49-F238E27FC236}">
                <a16:creationId xmlns:a16="http://schemas.microsoft.com/office/drawing/2014/main" id="{0ABCC627-1197-8371-DA79-080F311B39AE}"/>
              </a:ext>
            </a:extLst>
          </p:cNvPr>
          <p:cNvSpPr/>
          <p:nvPr/>
        </p:nvSpPr>
        <p:spPr>
          <a:xfrm>
            <a:off x="2477522" y="5247740"/>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D13</a:t>
            </a:r>
          </a:p>
        </p:txBody>
      </p:sp>
      <p:sp>
        <p:nvSpPr>
          <p:cNvPr id="9" name="Rectangle 8">
            <a:extLst>
              <a:ext uri="{FF2B5EF4-FFF2-40B4-BE49-F238E27FC236}">
                <a16:creationId xmlns:a16="http://schemas.microsoft.com/office/drawing/2014/main" id="{5E071571-C58D-3BC7-99EE-48BB684FCD62}"/>
              </a:ext>
            </a:extLst>
          </p:cNvPr>
          <p:cNvSpPr/>
          <p:nvPr/>
        </p:nvSpPr>
        <p:spPr>
          <a:xfrm>
            <a:off x="8542564" y="4635966"/>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D5</a:t>
            </a:r>
          </a:p>
        </p:txBody>
      </p:sp>
      <p:sp>
        <p:nvSpPr>
          <p:cNvPr id="10" name="Rectangle 9">
            <a:extLst>
              <a:ext uri="{FF2B5EF4-FFF2-40B4-BE49-F238E27FC236}">
                <a16:creationId xmlns:a16="http://schemas.microsoft.com/office/drawing/2014/main" id="{AD94C920-F61F-8A54-AA77-A7ED2D7D7675}"/>
              </a:ext>
            </a:extLst>
          </p:cNvPr>
          <p:cNvSpPr/>
          <p:nvPr/>
        </p:nvSpPr>
        <p:spPr>
          <a:xfrm>
            <a:off x="7348538" y="4047038"/>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D6</a:t>
            </a:r>
          </a:p>
        </p:txBody>
      </p:sp>
      <p:sp>
        <p:nvSpPr>
          <p:cNvPr id="11" name="Rectangle 10">
            <a:extLst>
              <a:ext uri="{FF2B5EF4-FFF2-40B4-BE49-F238E27FC236}">
                <a16:creationId xmlns:a16="http://schemas.microsoft.com/office/drawing/2014/main" id="{8DF64256-B27E-BF10-FF7C-3EDD2D374E52}"/>
              </a:ext>
            </a:extLst>
          </p:cNvPr>
          <p:cNvSpPr/>
          <p:nvPr/>
        </p:nvSpPr>
        <p:spPr>
          <a:xfrm>
            <a:off x="3655559" y="4011112"/>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D11</a:t>
            </a:r>
          </a:p>
        </p:txBody>
      </p:sp>
      <p:sp>
        <p:nvSpPr>
          <p:cNvPr id="12" name="Rectangle 11">
            <a:extLst>
              <a:ext uri="{FF2B5EF4-FFF2-40B4-BE49-F238E27FC236}">
                <a16:creationId xmlns:a16="http://schemas.microsoft.com/office/drawing/2014/main" id="{EED94C96-AD18-C559-081D-8A58735A393A}"/>
              </a:ext>
            </a:extLst>
          </p:cNvPr>
          <p:cNvSpPr/>
          <p:nvPr/>
        </p:nvSpPr>
        <p:spPr>
          <a:xfrm>
            <a:off x="2477522" y="4047037"/>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D14</a:t>
            </a:r>
          </a:p>
        </p:txBody>
      </p:sp>
      <p:sp>
        <p:nvSpPr>
          <p:cNvPr id="13" name="Rectangle 12">
            <a:extLst>
              <a:ext uri="{FF2B5EF4-FFF2-40B4-BE49-F238E27FC236}">
                <a16:creationId xmlns:a16="http://schemas.microsoft.com/office/drawing/2014/main" id="{3D1EF743-D4F3-8CAE-3C6B-C88A1635F9A3}"/>
              </a:ext>
            </a:extLst>
          </p:cNvPr>
          <p:cNvSpPr/>
          <p:nvPr/>
        </p:nvSpPr>
        <p:spPr>
          <a:xfrm>
            <a:off x="9363416" y="3688351"/>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D2</a:t>
            </a:r>
          </a:p>
        </p:txBody>
      </p:sp>
      <p:sp>
        <p:nvSpPr>
          <p:cNvPr id="14" name="Rectangle 13">
            <a:extLst>
              <a:ext uri="{FF2B5EF4-FFF2-40B4-BE49-F238E27FC236}">
                <a16:creationId xmlns:a16="http://schemas.microsoft.com/office/drawing/2014/main" id="{A457643A-C430-77FD-1E92-5A368DF993B9}"/>
              </a:ext>
            </a:extLst>
          </p:cNvPr>
          <p:cNvSpPr/>
          <p:nvPr/>
        </p:nvSpPr>
        <p:spPr>
          <a:xfrm>
            <a:off x="3655559" y="3590918"/>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D10</a:t>
            </a:r>
          </a:p>
        </p:txBody>
      </p:sp>
      <p:sp>
        <p:nvSpPr>
          <p:cNvPr id="15" name="Rectangle 14">
            <a:extLst>
              <a:ext uri="{FF2B5EF4-FFF2-40B4-BE49-F238E27FC236}">
                <a16:creationId xmlns:a16="http://schemas.microsoft.com/office/drawing/2014/main" id="{D8540355-275C-2EEA-F82E-638380C6203E}"/>
              </a:ext>
            </a:extLst>
          </p:cNvPr>
          <p:cNvSpPr/>
          <p:nvPr/>
        </p:nvSpPr>
        <p:spPr>
          <a:xfrm>
            <a:off x="8523514" y="3410219"/>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D4</a:t>
            </a:r>
          </a:p>
        </p:txBody>
      </p:sp>
      <p:sp>
        <p:nvSpPr>
          <p:cNvPr id="16" name="Rectangle 15">
            <a:extLst>
              <a:ext uri="{FF2B5EF4-FFF2-40B4-BE49-F238E27FC236}">
                <a16:creationId xmlns:a16="http://schemas.microsoft.com/office/drawing/2014/main" id="{34AC2C35-0F1E-8ADC-AA57-1FF174459285}"/>
              </a:ext>
            </a:extLst>
          </p:cNvPr>
          <p:cNvSpPr/>
          <p:nvPr/>
        </p:nvSpPr>
        <p:spPr>
          <a:xfrm>
            <a:off x="10937422" y="3093445"/>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D1</a:t>
            </a:r>
          </a:p>
        </p:txBody>
      </p:sp>
      <p:sp>
        <p:nvSpPr>
          <p:cNvPr id="17" name="Rectangle 16">
            <a:extLst>
              <a:ext uri="{FF2B5EF4-FFF2-40B4-BE49-F238E27FC236}">
                <a16:creationId xmlns:a16="http://schemas.microsoft.com/office/drawing/2014/main" id="{24D62779-98F9-19A8-E27F-A3A2784A1419}"/>
              </a:ext>
            </a:extLst>
          </p:cNvPr>
          <p:cNvSpPr/>
          <p:nvPr/>
        </p:nvSpPr>
        <p:spPr>
          <a:xfrm>
            <a:off x="10937422" y="2327628"/>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18" name="Rectangle 17">
            <a:extLst>
              <a:ext uri="{FF2B5EF4-FFF2-40B4-BE49-F238E27FC236}">
                <a16:creationId xmlns:a16="http://schemas.microsoft.com/office/drawing/2014/main" id="{337C5423-8F38-7CD6-F6DD-01741440F530}"/>
              </a:ext>
            </a:extLst>
          </p:cNvPr>
          <p:cNvSpPr/>
          <p:nvPr/>
        </p:nvSpPr>
        <p:spPr>
          <a:xfrm>
            <a:off x="10548257" y="2327628"/>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sp>
        <p:nvSpPr>
          <p:cNvPr id="19" name="Rectangle 18">
            <a:extLst>
              <a:ext uri="{FF2B5EF4-FFF2-40B4-BE49-F238E27FC236}">
                <a16:creationId xmlns:a16="http://schemas.microsoft.com/office/drawing/2014/main" id="{703AB40F-92A5-412C-22E2-B94613C11299}"/>
              </a:ext>
            </a:extLst>
          </p:cNvPr>
          <p:cNvSpPr/>
          <p:nvPr/>
        </p:nvSpPr>
        <p:spPr>
          <a:xfrm>
            <a:off x="10126436" y="2327628"/>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t>
            </a:r>
          </a:p>
        </p:txBody>
      </p:sp>
      <p:sp>
        <p:nvSpPr>
          <p:cNvPr id="20" name="Rectangle 19">
            <a:extLst>
              <a:ext uri="{FF2B5EF4-FFF2-40B4-BE49-F238E27FC236}">
                <a16:creationId xmlns:a16="http://schemas.microsoft.com/office/drawing/2014/main" id="{CA7724D8-D725-1BF0-4681-BDE1D72989C2}"/>
              </a:ext>
            </a:extLst>
          </p:cNvPr>
          <p:cNvSpPr/>
          <p:nvPr/>
        </p:nvSpPr>
        <p:spPr>
          <a:xfrm>
            <a:off x="9699172" y="2327628"/>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21" name="Rectangle 20">
            <a:extLst>
              <a:ext uri="{FF2B5EF4-FFF2-40B4-BE49-F238E27FC236}">
                <a16:creationId xmlns:a16="http://schemas.microsoft.com/office/drawing/2014/main" id="{EF0DF19C-ADEB-C2C9-118C-FCB054E963B6}"/>
              </a:ext>
            </a:extLst>
          </p:cNvPr>
          <p:cNvSpPr/>
          <p:nvPr/>
        </p:nvSpPr>
        <p:spPr>
          <a:xfrm>
            <a:off x="9310007" y="2327628"/>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22" name="Rectangle 21">
            <a:extLst>
              <a:ext uri="{FF2B5EF4-FFF2-40B4-BE49-F238E27FC236}">
                <a16:creationId xmlns:a16="http://schemas.microsoft.com/office/drawing/2014/main" id="{5624D59E-0DB7-B711-4B7D-499ED3CC205B}"/>
              </a:ext>
            </a:extLst>
          </p:cNvPr>
          <p:cNvSpPr/>
          <p:nvPr/>
        </p:nvSpPr>
        <p:spPr>
          <a:xfrm>
            <a:off x="8888186" y="2327628"/>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23" name="Rectangle 22">
            <a:extLst>
              <a:ext uri="{FF2B5EF4-FFF2-40B4-BE49-F238E27FC236}">
                <a16:creationId xmlns:a16="http://schemas.microsoft.com/office/drawing/2014/main" id="{128E2400-22AD-726B-3310-2F7B62680D2C}"/>
              </a:ext>
            </a:extLst>
          </p:cNvPr>
          <p:cNvSpPr/>
          <p:nvPr/>
        </p:nvSpPr>
        <p:spPr>
          <a:xfrm>
            <a:off x="8482693" y="2327628"/>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ectangle 23">
            <a:extLst>
              <a:ext uri="{FF2B5EF4-FFF2-40B4-BE49-F238E27FC236}">
                <a16:creationId xmlns:a16="http://schemas.microsoft.com/office/drawing/2014/main" id="{238FF266-08F6-C5AA-6D1F-A949790FD54D}"/>
              </a:ext>
            </a:extLst>
          </p:cNvPr>
          <p:cNvSpPr/>
          <p:nvPr/>
        </p:nvSpPr>
        <p:spPr>
          <a:xfrm>
            <a:off x="8093528" y="2327628"/>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t>
            </a:r>
          </a:p>
        </p:txBody>
      </p:sp>
      <p:sp>
        <p:nvSpPr>
          <p:cNvPr id="25" name="Rectangle 24">
            <a:extLst>
              <a:ext uri="{FF2B5EF4-FFF2-40B4-BE49-F238E27FC236}">
                <a16:creationId xmlns:a16="http://schemas.microsoft.com/office/drawing/2014/main" id="{9B4ACBEE-3E18-BE65-06A5-272326AC74B1}"/>
              </a:ext>
            </a:extLst>
          </p:cNvPr>
          <p:cNvSpPr/>
          <p:nvPr/>
        </p:nvSpPr>
        <p:spPr>
          <a:xfrm>
            <a:off x="7671707" y="2327628"/>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a:t>
            </a:r>
          </a:p>
        </p:txBody>
      </p:sp>
      <p:sp>
        <p:nvSpPr>
          <p:cNvPr id="26" name="Rectangle 25">
            <a:extLst>
              <a:ext uri="{FF2B5EF4-FFF2-40B4-BE49-F238E27FC236}">
                <a16:creationId xmlns:a16="http://schemas.microsoft.com/office/drawing/2014/main" id="{99447490-2D68-7BE5-3983-6A8A18DAA8E2}"/>
              </a:ext>
            </a:extLst>
          </p:cNvPr>
          <p:cNvSpPr/>
          <p:nvPr/>
        </p:nvSpPr>
        <p:spPr>
          <a:xfrm>
            <a:off x="7266214" y="2327628"/>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a:t>
            </a:r>
          </a:p>
        </p:txBody>
      </p:sp>
      <p:sp>
        <p:nvSpPr>
          <p:cNvPr id="27" name="Rectangle 26">
            <a:extLst>
              <a:ext uri="{FF2B5EF4-FFF2-40B4-BE49-F238E27FC236}">
                <a16:creationId xmlns:a16="http://schemas.microsoft.com/office/drawing/2014/main" id="{0601E9E0-2B46-0204-B665-4988EFC3396A}"/>
              </a:ext>
            </a:extLst>
          </p:cNvPr>
          <p:cNvSpPr/>
          <p:nvPr/>
        </p:nvSpPr>
        <p:spPr>
          <a:xfrm>
            <a:off x="6877049" y="2327628"/>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sp>
        <p:nvSpPr>
          <p:cNvPr id="28" name="Rectangle 27">
            <a:extLst>
              <a:ext uri="{FF2B5EF4-FFF2-40B4-BE49-F238E27FC236}">
                <a16:creationId xmlns:a16="http://schemas.microsoft.com/office/drawing/2014/main" id="{34FDCFFA-1FB6-D692-C911-1950872299CC}"/>
              </a:ext>
            </a:extLst>
          </p:cNvPr>
          <p:cNvSpPr/>
          <p:nvPr/>
        </p:nvSpPr>
        <p:spPr>
          <a:xfrm>
            <a:off x="6455228" y="2327628"/>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29" name="Rectangle 28">
            <a:extLst>
              <a:ext uri="{FF2B5EF4-FFF2-40B4-BE49-F238E27FC236}">
                <a16:creationId xmlns:a16="http://schemas.microsoft.com/office/drawing/2014/main" id="{8EDB0CF4-96D3-D0E3-26A8-6D50D319B0CA}"/>
              </a:ext>
            </a:extLst>
          </p:cNvPr>
          <p:cNvSpPr/>
          <p:nvPr/>
        </p:nvSpPr>
        <p:spPr>
          <a:xfrm>
            <a:off x="6053818" y="2333071"/>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t>
            </a:r>
          </a:p>
        </p:txBody>
      </p:sp>
      <p:sp>
        <p:nvSpPr>
          <p:cNvPr id="30" name="Rectangle 29">
            <a:extLst>
              <a:ext uri="{FF2B5EF4-FFF2-40B4-BE49-F238E27FC236}">
                <a16:creationId xmlns:a16="http://schemas.microsoft.com/office/drawing/2014/main" id="{D26E73AB-3F40-C5D7-EF73-AAEFC60A8B64}"/>
              </a:ext>
            </a:extLst>
          </p:cNvPr>
          <p:cNvSpPr/>
          <p:nvPr/>
        </p:nvSpPr>
        <p:spPr>
          <a:xfrm>
            <a:off x="5664653" y="2333071"/>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31" name="Rectangle 30">
            <a:extLst>
              <a:ext uri="{FF2B5EF4-FFF2-40B4-BE49-F238E27FC236}">
                <a16:creationId xmlns:a16="http://schemas.microsoft.com/office/drawing/2014/main" id="{4CFE5C2F-46AA-A5FE-4F8E-1F87ED7F8324}"/>
              </a:ext>
            </a:extLst>
          </p:cNvPr>
          <p:cNvSpPr/>
          <p:nvPr/>
        </p:nvSpPr>
        <p:spPr>
          <a:xfrm>
            <a:off x="5242832" y="2333071"/>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32" name="Rectangle 31">
            <a:extLst>
              <a:ext uri="{FF2B5EF4-FFF2-40B4-BE49-F238E27FC236}">
                <a16:creationId xmlns:a16="http://schemas.microsoft.com/office/drawing/2014/main" id="{71893D09-016F-76E8-6601-AEDA0BC6D9FB}"/>
              </a:ext>
            </a:extLst>
          </p:cNvPr>
          <p:cNvSpPr/>
          <p:nvPr/>
        </p:nvSpPr>
        <p:spPr>
          <a:xfrm>
            <a:off x="4831217" y="2324907"/>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sp>
        <p:nvSpPr>
          <p:cNvPr id="33" name="Rectangle 32">
            <a:extLst>
              <a:ext uri="{FF2B5EF4-FFF2-40B4-BE49-F238E27FC236}">
                <a16:creationId xmlns:a16="http://schemas.microsoft.com/office/drawing/2014/main" id="{99BE2CF4-52BC-B098-4128-5DEE56B404DF}"/>
              </a:ext>
            </a:extLst>
          </p:cNvPr>
          <p:cNvSpPr/>
          <p:nvPr/>
        </p:nvSpPr>
        <p:spPr>
          <a:xfrm>
            <a:off x="4442052" y="2324907"/>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t>
            </a:r>
          </a:p>
        </p:txBody>
      </p:sp>
      <p:sp>
        <p:nvSpPr>
          <p:cNvPr id="34" name="Rectangle 33">
            <a:extLst>
              <a:ext uri="{FF2B5EF4-FFF2-40B4-BE49-F238E27FC236}">
                <a16:creationId xmlns:a16="http://schemas.microsoft.com/office/drawing/2014/main" id="{D9311868-D73E-7ED1-A99B-32A6EDDFA942}"/>
              </a:ext>
            </a:extLst>
          </p:cNvPr>
          <p:cNvSpPr/>
          <p:nvPr/>
        </p:nvSpPr>
        <p:spPr>
          <a:xfrm>
            <a:off x="4040642" y="2329259"/>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a:t>
            </a:r>
          </a:p>
        </p:txBody>
      </p:sp>
      <p:sp>
        <p:nvSpPr>
          <p:cNvPr id="35" name="Rectangle 34">
            <a:extLst>
              <a:ext uri="{FF2B5EF4-FFF2-40B4-BE49-F238E27FC236}">
                <a16:creationId xmlns:a16="http://schemas.microsoft.com/office/drawing/2014/main" id="{7B53DD87-246B-1C11-2337-235F3AF69B27}"/>
              </a:ext>
            </a:extLst>
          </p:cNvPr>
          <p:cNvSpPr/>
          <p:nvPr/>
        </p:nvSpPr>
        <p:spPr>
          <a:xfrm>
            <a:off x="3261974" y="2327634"/>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p>
        </p:txBody>
      </p:sp>
      <p:sp>
        <p:nvSpPr>
          <p:cNvPr id="36" name="Rectangle 35">
            <a:extLst>
              <a:ext uri="{FF2B5EF4-FFF2-40B4-BE49-F238E27FC236}">
                <a16:creationId xmlns:a16="http://schemas.microsoft.com/office/drawing/2014/main" id="{20850C8A-5544-7491-BC01-6FF2E589A5F9}"/>
              </a:ext>
            </a:extLst>
          </p:cNvPr>
          <p:cNvSpPr/>
          <p:nvPr/>
        </p:nvSpPr>
        <p:spPr>
          <a:xfrm>
            <a:off x="2872809" y="2327634"/>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sp>
        <p:nvSpPr>
          <p:cNvPr id="37" name="Rectangle 36">
            <a:extLst>
              <a:ext uri="{FF2B5EF4-FFF2-40B4-BE49-F238E27FC236}">
                <a16:creationId xmlns:a16="http://schemas.microsoft.com/office/drawing/2014/main" id="{78974ED3-B8F5-E8B7-7EB3-A4F955F6DF1C}"/>
              </a:ext>
            </a:extLst>
          </p:cNvPr>
          <p:cNvSpPr/>
          <p:nvPr/>
        </p:nvSpPr>
        <p:spPr>
          <a:xfrm>
            <a:off x="2477522" y="2327634"/>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sp>
        <p:nvSpPr>
          <p:cNvPr id="38" name="Rectangle 37">
            <a:extLst>
              <a:ext uri="{FF2B5EF4-FFF2-40B4-BE49-F238E27FC236}">
                <a16:creationId xmlns:a16="http://schemas.microsoft.com/office/drawing/2014/main" id="{37658D28-EBA5-6831-7684-992E423A1F6A}"/>
              </a:ext>
            </a:extLst>
          </p:cNvPr>
          <p:cNvSpPr/>
          <p:nvPr/>
        </p:nvSpPr>
        <p:spPr>
          <a:xfrm>
            <a:off x="2039201" y="2319470"/>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39" name="Rectangle 38">
            <a:extLst>
              <a:ext uri="{FF2B5EF4-FFF2-40B4-BE49-F238E27FC236}">
                <a16:creationId xmlns:a16="http://schemas.microsoft.com/office/drawing/2014/main" id="{D7B97AE8-256B-FDE9-3F1D-447DD3B83398}"/>
              </a:ext>
            </a:extLst>
          </p:cNvPr>
          <p:cNvSpPr/>
          <p:nvPr/>
        </p:nvSpPr>
        <p:spPr>
          <a:xfrm>
            <a:off x="1650036" y="2319470"/>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40" name="Rectangle 39">
            <a:extLst>
              <a:ext uri="{FF2B5EF4-FFF2-40B4-BE49-F238E27FC236}">
                <a16:creationId xmlns:a16="http://schemas.microsoft.com/office/drawing/2014/main" id="{F55B1D25-3BEF-FF3C-73A9-07813D1251DB}"/>
              </a:ext>
            </a:extLst>
          </p:cNvPr>
          <p:cNvSpPr/>
          <p:nvPr/>
        </p:nvSpPr>
        <p:spPr>
          <a:xfrm>
            <a:off x="1228215" y="2319470"/>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t>
            </a:r>
          </a:p>
        </p:txBody>
      </p:sp>
      <p:sp>
        <p:nvSpPr>
          <p:cNvPr id="41" name="Rectangle 40">
            <a:extLst>
              <a:ext uri="{FF2B5EF4-FFF2-40B4-BE49-F238E27FC236}">
                <a16:creationId xmlns:a16="http://schemas.microsoft.com/office/drawing/2014/main" id="{2C8C045C-1670-5E81-543B-20A9931EC09F}"/>
              </a:ext>
            </a:extLst>
          </p:cNvPr>
          <p:cNvSpPr/>
          <p:nvPr/>
        </p:nvSpPr>
        <p:spPr>
          <a:xfrm>
            <a:off x="65314" y="2243270"/>
            <a:ext cx="1009650" cy="37773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2" name="Rectangle 41">
            <a:extLst>
              <a:ext uri="{FF2B5EF4-FFF2-40B4-BE49-F238E27FC236}">
                <a16:creationId xmlns:a16="http://schemas.microsoft.com/office/drawing/2014/main" id="{ABDD3CC3-C03E-98FD-733C-122C17DC15CA}"/>
              </a:ext>
            </a:extLst>
          </p:cNvPr>
          <p:cNvSpPr/>
          <p:nvPr/>
        </p:nvSpPr>
        <p:spPr>
          <a:xfrm>
            <a:off x="168728" y="2776670"/>
            <a:ext cx="843643" cy="2449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Program</a:t>
            </a:r>
          </a:p>
        </p:txBody>
      </p:sp>
      <p:sp>
        <p:nvSpPr>
          <p:cNvPr id="43" name="Rectangle 42">
            <a:extLst>
              <a:ext uri="{FF2B5EF4-FFF2-40B4-BE49-F238E27FC236}">
                <a16:creationId xmlns:a16="http://schemas.microsoft.com/office/drawing/2014/main" id="{A424475C-6297-40E6-8A6F-92D5D8D56334}"/>
              </a:ext>
            </a:extLst>
          </p:cNvPr>
          <p:cNvSpPr/>
          <p:nvPr/>
        </p:nvSpPr>
        <p:spPr>
          <a:xfrm>
            <a:off x="168728" y="3093445"/>
            <a:ext cx="843643" cy="2449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err="1"/>
              <a:t>Markekting</a:t>
            </a:r>
            <a:endParaRPr lang="en-US" sz="1050" dirty="0"/>
          </a:p>
        </p:txBody>
      </p:sp>
      <p:sp>
        <p:nvSpPr>
          <p:cNvPr id="44" name="Rectangle 43">
            <a:extLst>
              <a:ext uri="{FF2B5EF4-FFF2-40B4-BE49-F238E27FC236}">
                <a16:creationId xmlns:a16="http://schemas.microsoft.com/office/drawing/2014/main" id="{2D9524C7-3841-9F9A-5352-D8BD7078AAF8}"/>
              </a:ext>
            </a:extLst>
          </p:cNvPr>
          <p:cNvSpPr/>
          <p:nvPr/>
        </p:nvSpPr>
        <p:spPr>
          <a:xfrm>
            <a:off x="168728" y="3410220"/>
            <a:ext cx="843643" cy="2449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Sales</a:t>
            </a:r>
          </a:p>
        </p:txBody>
      </p:sp>
      <p:sp>
        <p:nvSpPr>
          <p:cNvPr id="45" name="Rectangle 44">
            <a:extLst>
              <a:ext uri="{FF2B5EF4-FFF2-40B4-BE49-F238E27FC236}">
                <a16:creationId xmlns:a16="http://schemas.microsoft.com/office/drawing/2014/main" id="{ADE16FF8-F084-5C4C-6CFE-0B17742A0A26}"/>
              </a:ext>
            </a:extLst>
          </p:cNvPr>
          <p:cNvSpPr/>
          <p:nvPr/>
        </p:nvSpPr>
        <p:spPr>
          <a:xfrm>
            <a:off x="168728" y="3733527"/>
            <a:ext cx="843643" cy="2449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Finance</a:t>
            </a:r>
          </a:p>
        </p:txBody>
      </p:sp>
      <p:sp>
        <p:nvSpPr>
          <p:cNvPr id="46" name="Rectangle 45">
            <a:extLst>
              <a:ext uri="{FF2B5EF4-FFF2-40B4-BE49-F238E27FC236}">
                <a16:creationId xmlns:a16="http://schemas.microsoft.com/office/drawing/2014/main" id="{8A3401FB-F22F-D633-8E32-EA626D1D43E8}"/>
              </a:ext>
            </a:extLst>
          </p:cNvPr>
          <p:cNvSpPr/>
          <p:nvPr/>
        </p:nvSpPr>
        <p:spPr>
          <a:xfrm>
            <a:off x="168728" y="4056834"/>
            <a:ext cx="843643" cy="2449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Syst 1</a:t>
            </a:r>
          </a:p>
        </p:txBody>
      </p:sp>
      <p:sp>
        <p:nvSpPr>
          <p:cNvPr id="47" name="Rectangle 46">
            <a:extLst>
              <a:ext uri="{FF2B5EF4-FFF2-40B4-BE49-F238E27FC236}">
                <a16:creationId xmlns:a16="http://schemas.microsoft.com/office/drawing/2014/main" id="{694F89EA-0265-A005-E079-C7ED7A3794D0}"/>
              </a:ext>
            </a:extLst>
          </p:cNvPr>
          <p:cNvSpPr/>
          <p:nvPr/>
        </p:nvSpPr>
        <p:spPr>
          <a:xfrm>
            <a:off x="168728" y="4373609"/>
            <a:ext cx="843643" cy="2449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Syst 2</a:t>
            </a:r>
          </a:p>
        </p:txBody>
      </p:sp>
      <p:sp>
        <p:nvSpPr>
          <p:cNvPr id="48" name="Rectangle 47">
            <a:extLst>
              <a:ext uri="{FF2B5EF4-FFF2-40B4-BE49-F238E27FC236}">
                <a16:creationId xmlns:a16="http://schemas.microsoft.com/office/drawing/2014/main" id="{293C269E-D727-F6D4-E9CE-6563AA9D8081}"/>
              </a:ext>
            </a:extLst>
          </p:cNvPr>
          <p:cNvSpPr/>
          <p:nvPr/>
        </p:nvSpPr>
        <p:spPr>
          <a:xfrm>
            <a:off x="168728" y="4690384"/>
            <a:ext cx="843643" cy="2449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Syst 3</a:t>
            </a:r>
          </a:p>
        </p:txBody>
      </p:sp>
      <p:sp>
        <p:nvSpPr>
          <p:cNvPr id="49" name="Rectangle 48">
            <a:extLst>
              <a:ext uri="{FF2B5EF4-FFF2-40B4-BE49-F238E27FC236}">
                <a16:creationId xmlns:a16="http://schemas.microsoft.com/office/drawing/2014/main" id="{5100C825-6E6A-13DE-FA1F-75F9AE0955D6}"/>
              </a:ext>
            </a:extLst>
          </p:cNvPr>
          <p:cNvSpPr/>
          <p:nvPr/>
        </p:nvSpPr>
        <p:spPr>
          <a:xfrm>
            <a:off x="168728" y="5013691"/>
            <a:ext cx="843643" cy="2449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Quality</a:t>
            </a:r>
          </a:p>
        </p:txBody>
      </p:sp>
      <p:sp>
        <p:nvSpPr>
          <p:cNvPr id="50" name="Rectangle 49">
            <a:extLst>
              <a:ext uri="{FF2B5EF4-FFF2-40B4-BE49-F238E27FC236}">
                <a16:creationId xmlns:a16="http://schemas.microsoft.com/office/drawing/2014/main" id="{6A70F44B-3780-BE2B-C0C3-9CB6B1350E91}"/>
              </a:ext>
            </a:extLst>
          </p:cNvPr>
          <p:cNvSpPr/>
          <p:nvPr/>
        </p:nvSpPr>
        <p:spPr>
          <a:xfrm>
            <a:off x="161108" y="5342431"/>
            <a:ext cx="843643" cy="2449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err="1"/>
              <a:t>Manuf</a:t>
            </a:r>
            <a:endParaRPr lang="en-US" sz="1050" dirty="0"/>
          </a:p>
        </p:txBody>
      </p:sp>
      <p:sp>
        <p:nvSpPr>
          <p:cNvPr id="51" name="Rectangle 50">
            <a:extLst>
              <a:ext uri="{FF2B5EF4-FFF2-40B4-BE49-F238E27FC236}">
                <a16:creationId xmlns:a16="http://schemas.microsoft.com/office/drawing/2014/main" id="{F139A959-768F-8BA7-BA1F-A08B2744CC09}"/>
              </a:ext>
            </a:extLst>
          </p:cNvPr>
          <p:cNvSpPr/>
          <p:nvPr/>
        </p:nvSpPr>
        <p:spPr>
          <a:xfrm>
            <a:off x="161108" y="5659206"/>
            <a:ext cx="843643" cy="2449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Sup </a:t>
            </a:r>
            <a:r>
              <a:rPr lang="en-US" sz="1050" dirty="0" err="1"/>
              <a:t>Chn</a:t>
            </a:r>
            <a:endParaRPr lang="en-US" sz="1050" dirty="0"/>
          </a:p>
        </p:txBody>
      </p:sp>
      <p:sp>
        <p:nvSpPr>
          <p:cNvPr id="54" name="Rectangle 53">
            <a:extLst>
              <a:ext uri="{FF2B5EF4-FFF2-40B4-BE49-F238E27FC236}">
                <a16:creationId xmlns:a16="http://schemas.microsoft.com/office/drawing/2014/main" id="{412755A7-4912-6A42-2535-01341C03CB61}"/>
              </a:ext>
            </a:extLst>
          </p:cNvPr>
          <p:cNvSpPr/>
          <p:nvPr/>
        </p:nvSpPr>
        <p:spPr>
          <a:xfrm>
            <a:off x="5250996" y="4948376"/>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D8</a:t>
            </a:r>
          </a:p>
        </p:txBody>
      </p:sp>
      <p:sp>
        <p:nvSpPr>
          <p:cNvPr id="55" name="Rectangle 54">
            <a:extLst>
              <a:ext uri="{FF2B5EF4-FFF2-40B4-BE49-F238E27FC236}">
                <a16:creationId xmlns:a16="http://schemas.microsoft.com/office/drawing/2014/main" id="{9EB9017C-6DEE-E389-F6B7-9F50B5E6A313}"/>
              </a:ext>
            </a:extLst>
          </p:cNvPr>
          <p:cNvSpPr/>
          <p:nvPr/>
        </p:nvSpPr>
        <p:spPr>
          <a:xfrm>
            <a:off x="2477522" y="3412944"/>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D13</a:t>
            </a:r>
          </a:p>
        </p:txBody>
      </p:sp>
      <p:sp>
        <p:nvSpPr>
          <p:cNvPr id="60" name="Rectangle 59">
            <a:extLst>
              <a:ext uri="{FF2B5EF4-FFF2-40B4-BE49-F238E27FC236}">
                <a16:creationId xmlns:a16="http://schemas.microsoft.com/office/drawing/2014/main" id="{60CDB509-2E2F-C88B-6796-456D5A8B0B31}"/>
              </a:ext>
            </a:extLst>
          </p:cNvPr>
          <p:cNvSpPr/>
          <p:nvPr/>
        </p:nvSpPr>
        <p:spPr>
          <a:xfrm>
            <a:off x="2477522" y="2733115"/>
            <a:ext cx="342900" cy="310243"/>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IE1</a:t>
            </a:r>
          </a:p>
        </p:txBody>
      </p:sp>
      <p:sp>
        <p:nvSpPr>
          <p:cNvPr id="61" name="Rectangle 60">
            <a:extLst>
              <a:ext uri="{FF2B5EF4-FFF2-40B4-BE49-F238E27FC236}">
                <a16:creationId xmlns:a16="http://schemas.microsoft.com/office/drawing/2014/main" id="{BE72764B-E7A7-F480-8B9D-4B42131A659C}"/>
              </a:ext>
            </a:extLst>
          </p:cNvPr>
          <p:cNvSpPr/>
          <p:nvPr/>
        </p:nvSpPr>
        <p:spPr>
          <a:xfrm>
            <a:off x="3655559" y="2733115"/>
            <a:ext cx="342900" cy="310243"/>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IE2</a:t>
            </a:r>
          </a:p>
        </p:txBody>
      </p:sp>
      <p:sp>
        <p:nvSpPr>
          <p:cNvPr id="64" name="Rectangle 63">
            <a:extLst>
              <a:ext uri="{FF2B5EF4-FFF2-40B4-BE49-F238E27FC236}">
                <a16:creationId xmlns:a16="http://schemas.microsoft.com/office/drawing/2014/main" id="{06F37EC4-ABB2-999D-D1F1-537040333277}"/>
              </a:ext>
            </a:extLst>
          </p:cNvPr>
          <p:cNvSpPr/>
          <p:nvPr/>
        </p:nvSpPr>
        <p:spPr>
          <a:xfrm>
            <a:off x="5238752" y="2711355"/>
            <a:ext cx="342900" cy="310243"/>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IE3</a:t>
            </a:r>
          </a:p>
        </p:txBody>
      </p:sp>
      <p:sp>
        <p:nvSpPr>
          <p:cNvPr id="66" name="Rectangle 65">
            <a:extLst>
              <a:ext uri="{FF2B5EF4-FFF2-40B4-BE49-F238E27FC236}">
                <a16:creationId xmlns:a16="http://schemas.microsoft.com/office/drawing/2014/main" id="{FC5808B4-AB39-3FF6-05BD-6A346C476A98}"/>
              </a:ext>
            </a:extLst>
          </p:cNvPr>
          <p:cNvSpPr/>
          <p:nvPr/>
        </p:nvSpPr>
        <p:spPr>
          <a:xfrm>
            <a:off x="7266214" y="2711354"/>
            <a:ext cx="342900" cy="310243"/>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IE4</a:t>
            </a:r>
          </a:p>
        </p:txBody>
      </p:sp>
      <p:sp>
        <p:nvSpPr>
          <p:cNvPr id="68" name="Rectangle 67">
            <a:extLst>
              <a:ext uri="{FF2B5EF4-FFF2-40B4-BE49-F238E27FC236}">
                <a16:creationId xmlns:a16="http://schemas.microsoft.com/office/drawing/2014/main" id="{E5EFF5D7-7AA5-D11E-4419-71173AC1E06C}"/>
              </a:ext>
            </a:extLst>
          </p:cNvPr>
          <p:cNvSpPr/>
          <p:nvPr/>
        </p:nvSpPr>
        <p:spPr>
          <a:xfrm>
            <a:off x="8482693" y="2707799"/>
            <a:ext cx="342900" cy="310243"/>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IE5</a:t>
            </a:r>
          </a:p>
        </p:txBody>
      </p:sp>
      <p:sp>
        <p:nvSpPr>
          <p:cNvPr id="69" name="Rectangle 68">
            <a:extLst>
              <a:ext uri="{FF2B5EF4-FFF2-40B4-BE49-F238E27FC236}">
                <a16:creationId xmlns:a16="http://schemas.microsoft.com/office/drawing/2014/main" id="{295D4268-B15E-7046-42F3-ECF977B9BA2A}"/>
              </a:ext>
            </a:extLst>
          </p:cNvPr>
          <p:cNvSpPr/>
          <p:nvPr/>
        </p:nvSpPr>
        <p:spPr>
          <a:xfrm>
            <a:off x="9318176" y="2711333"/>
            <a:ext cx="342900" cy="30670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IE6</a:t>
            </a:r>
          </a:p>
        </p:txBody>
      </p:sp>
      <p:sp>
        <p:nvSpPr>
          <p:cNvPr id="70" name="Rectangle 69">
            <a:extLst>
              <a:ext uri="{FF2B5EF4-FFF2-40B4-BE49-F238E27FC236}">
                <a16:creationId xmlns:a16="http://schemas.microsoft.com/office/drawing/2014/main" id="{7CAC9C08-14A1-1819-A1CD-2ACE079922B3}"/>
              </a:ext>
            </a:extLst>
          </p:cNvPr>
          <p:cNvSpPr/>
          <p:nvPr/>
        </p:nvSpPr>
        <p:spPr>
          <a:xfrm>
            <a:off x="3655559" y="2334976"/>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1" name="Rectangle 70">
            <a:extLst>
              <a:ext uri="{FF2B5EF4-FFF2-40B4-BE49-F238E27FC236}">
                <a16:creationId xmlns:a16="http://schemas.microsoft.com/office/drawing/2014/main" id="{89479B3C-D34D-3ED0-BCEB-7FE2524F1A3C}"/>
              </a:ext>
            </a:extLst>
          </p:cNvPr>
          <p:cNvSpPr/>
          <p:nvPr/>
        </p:nvSpPr>
        <p:spPr>
          <a:xfrm>
            <a:off x="11478986" y="2243270"/>
            <a:ext cx="612322" cy="37773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E1F1C62D-D71D-B9B7-6F6C-BB3BA19857D7}"/>
              </a:ext>
            </a:extLst>
          </p:cNvPr>
          <p:cNvSpPr/>
          <p:nvPr/>
        </p:nvSpPr>
        <p:spPr>
          <a:xfrm>
            <a:off x="11543619" y="2750540"/>
            <a:ext cx="511629" cy="3102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rPr>
              <a:t>Risks</a:t>
            </a:r>
          </a:p>
        </p:txBody>
      </p:sp>
      <p:pic>
        <p:nvPicPr>
          <p:cNvPr id="3" name="Bildobjekt 7" descr="En bild som visar text, Teckensnitt, skärmbild, Grafik&#10;&#10;Automatiskt genererad beskrivning">
            <a:extLst>
              <a:ext uri="{FF2B5EF4-FFF2-40B4-BE49-F238E27FC236}">
                <a16:creationId xmlns:a16="http://schemas.microsoft.com/office/drawing/2014/main" id="{5689C18B-56BC-A130-9D56-BA2DE180EF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6319" y="-12762"/>
            <a:ext cx="3585681" cy="758683"/>
          </a:xfrm>
          <a:prstGeom prst="rect">
            <a:avLst/>
          </a:prstGeom>
        </p:spPr>
      </p:pic>
      <p:sp>
        <p:nvSpPr>
          <p:cNvPr id="52" name="Title 1">
            <a:extLst>
              <a:ext uri="{FF2B5EF4-FFF2-40B4-BE49-F238E27FC236}">
                <a16:creationId xmlns:a16="http://schemas.microsoft.com/office/drawing/2014/main" id="{140B3BF6-D5AE-4DFF-0A87-3BA0BA2E6D6F}"/>
              </a:ext>
            </a:extLst>
          </p:cNvPr>
          <p:cNvSpPr txBox="1">
            <a:spLocks/>
          </p:cNvSpPr>
          <p:nvPr/>
        </p:nvSpPr>
        <p:spPr>
          <a:xfrm>
            <a:off x="1077987" y="-169386"/>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dirty="0"/>
              <a:t>Participation in the Learning Plan Build</a:t>
            </a:r>
            <a:endParaRPr lang="en-US" sz="3600" i="1" dirty="0"/>
          </a:p>
        </p:txBody>
      </p:sp>
      <p:sp>
        <p:nvSpPr>
          <p:cNvPr id="53" name="Rectangle 52">
            <a:extLst>
              <a:ext uri="{FF2B5EF4-FFF2-40B4-BE49-F238E27FC236}">
                <a16:creationId xmlns:a16="http://schemas.microsoft.com/office/drawing/2014/main" id="{E743F158-0BF5-A563-5932-A5FF8D123862}"/>
              </a:ext>
            </a:extLst>
          </p:cNvPr>
          <p:cNvSpPr/>
          <p:nvPr/>
        </p:nvSpPr>
        <p:spPr>
          <a:xfrm>
            <a:off x="151550" y="2352127"/>
            <a:ext cx="843643" cy="2449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Swimlane</a:t>
            </a:r>
          </a:p>
        </p:txBody>
      </p:sp>
      <p:sp>
        <p:nvSpPr>
          <p:cNvPr id="56" name="Rectangle 55">
            <a:extLst>
              <a:ext uri="{FF2B5EF4-FFF2-40B4-BE49-F238E27FC236}">
                <a16:creationId xmlns:a16="http://schemas.microsoft.com/office/drawing/2014/main" id="{A3A1DFA9-5B79-93BF-57F0-F3569FB9C1B6}"/>
              </a:ext>
            </a:extLst>
          </p:cNvPr>
          <p:cNvSpPr/>
          <p:nvPr/>
        </p:nvSpPr>
        <p:spPr>
          <a:xfrm>
            <a:off x="10922795" y="2711333"/>
            <a:ext cx="342900" cy="30670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IE7</a:t>
            </a:r>
          </a:p>
        </p:txBody>
      </p:sp>
    </p:spTree>
    <p:extLst>
      <p:ext uri="{BB962C8B-B14F-4D97-AF65-F5344CB8AC3E}">
        <p14:creationId xmlns:p14="http://schemas.microsoft.com/office/powerpoint/2010/main" val="2940278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B07C3-116C-5849-84C9-E744094390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AB49A7-5ACE-A1D3-DA48-01BF32D4EA95}"/>
              </a:ext>
            </a:extLst>
          </p:cNvPr>
          <p:cNvSpPr>
            <a:spLocks noGrp="1"/>
          </p:cNvSpPr>
          <p:nvPr>
            <p:ph type="title"/>
          </p:nvPr>
        </p:nvSpPr>
        <p:spPr>
          <a:xfrm>
            <a:off x="1191997" y="1245066"/>
            <a:ext cx="9363390" cy="969300"/>
          </a:xfrm>
        </p:spPr>
        <p:txBody>
          <a:bodyPr>
            <a:normAutofit/>
          </a:bodyPr>
          <a:lstStyle/>
          <a:p>
            <a:r>
              <a:rPr lang="en-US" sz="2000" dirty="0"/>
              <a:t>Identification of the required knowledge gaps for each decision</a:t>
            </a:r>
          </a:p>
        </p:txBody>
      </p:sp>
      <p:sp>
        <p:nvSpPr>
          <p:cNvPr id="4" name="Rectangle 3">
            <a:extLst>
              <a:ext uri="{FF2B5EF4-FFF2-40B4-BE49-F238E27FC236}">
                <a16:creationId xmlns:a16="http://schemas.microsoft.com/office/drawing/2014/main" id="{D1AD4A33-3AAB-2BD9-55BE-2EA51EB1905F}"/>
              </a:ext>
            </a:extLst>
          </p:cNvPr>
          <p:cNvSpPr/>
          <p:nvPr/>
        </p:nvSpPr>
        <p:spPr>
          <a:xfrm>
            <a:off x="1159328" y="2243270"/>
            <a:ext cx="10205357" cy="377734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CB6647A-FAAA-2255-3380-7E0580A79A51}"/>
              </a:ext>
            </a:extLst>
          </p:cNvPr>
          <p:cNvSpPr/>
          <p:nvPr/>
        </p:nvSpPr>
        <p:spPr>
          <a:xfrm>
            <a:off x="5250316" y="4322451"/>
            <a:ext cx="342900" cy="3102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D9</a:t>
            </a:r>
          </a:p>
        </p:txBody>
      </p:sp>
      <p:sp>
        <p:nvSpPr>
          <p:cNvPr id="6" name="Rectangle 5">
            <a:extLst>
              <a:ext uri="{FF2B5EF4-FFF2-40B4-BE49-F238E27FC236}">
                <a16:creationId xmlns:a16="http://schemas.microsoft.com/office/drawing/2014/main" id="{E29DACB4-3144-E12D-7AFA-B4C934A6F9A8}"/>
              </a:ext>
            </a:extLst>
          </p:cNvPr>
          <p:cNvSpPr/>
          <p:nvPr/>
        </p:nvSpPr>
        <p:spPr>
          <a:xfrm>
            <a:off x="9363416" y="5603962"/>
            <a:ext cx="342900" cy="3102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D3</a:t>
            </a:r>
          </a:p>
        </p:txBody>
      </p:sp>
      <p:sp>
        <p:nvSpPr>
          <p:cNvPr id="7" name="Rectangle 6">
            <a:extLst>
              <a:ext uri="{FF2B5EF4-FFF2-40B4-BE49-F238E27FC236}">
                <a16:creationId xmlns:a16="http://schemas.microsoft.com/office/drawing/2014/main" id="{E4BD22A2-716C-7696-3B16-05D662C74B2F}"/>
              </a:ext>
            </a:extLst>
          </p:cNvPr>
          <p:cNvSpPr/>
          <p:nvPr/>
        </p:nvSpPr>
        <p:spPr>
          <a:xfrm>
            <a:off x="7362147" y="5611326"/>
            <a:ext cx="342900" cy="3102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D7</a:t>
            </a:r>
          </a:p>
        </p:txBody>
      </p:sp>
      <p:sp>
        <p:nvSpPr>
          <p:cNvPr id="8" name="Rectangle 7">
            <a:extLst>
              <a:ext uri="{FF2B5EF4-FFF2-40B4-BE49-F238E27FC236}">
                <a16:creationId xmlns:a16="http://schemas.microsoft.com/office/drawing/2014/main" id="{994AED77-FCFD-9966-AAB8-BA04DB6EEFFD}"/>
              </a:ext>
            </a:extLst>
          </p:cNvPr>
          <p:cNvSpPr/>
          <p:nvPr/>
        </p:nvSpPr>
        <p:spPr>
          <a:xfrm>
            <a:off x="2477522" y="5247740"/>
            <a:ext cx="342900" cy="3102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D13</a:t>
            </a:r>
          </a:p>
        </p:txBody>
      </p:sp>
      <p:sp>
        <p:nvSpPr>
          <p:cNvPr id="9" name="Rectangle 8">
            <a:extLst>
              <a:ext uri="{FF2B5EF4-FFF2-40B4-BE49-F238E27FC236}">
                <a16:creationId xmlns:a16="http://schemas.microsoft.com/office/drawing/2014/main" id="{797CFAB7-EC04-6BEE-C994-63DD5EA86053}"/>
              </a:ext>
            </a:extLst>
          </p:cNvPr>
          <p:cNvSpPr/>
          <p:nvPr/>
        </p:nvSpPr>
        <p:spPr>
          <a:xfrm>
            <a:off x="8542564" y="4635966"/>
            <a:ext cx="342900" cy="3102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D5</a:t>
            </a:r>
          </a:p>
        </p:txBody>
      </p:sp>
      <p:sp>
        <p:nvSpPr>
          <p:cNvPr id="10" name="Rectangle 9">
            <a:extLst>
              <a:ext uri="{FF2B5EF4-FFF2-40B4-BE49-F238E27FC236}">
                <a16:creationId xmlns:a16="http://schemas.microsoft.com/office/drawing/2014/main" id="{5431410B-F018-5E5C-5B46-2341A924AD7C}"/>
              </a:ext>
            </a:extLst>
          </p:cNvPr>
          <p:cNvSpPr/>
          <p:nvPr/>
        </p:nvSpPr>
        <p:spPr>
          <a:xfrm>
            <a:off x="7348538" y="4047038"/>
            <a:ext cx="342900" cy="3102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D6</a:t>
            </a:r>
          </a:p>
        </p:txBody>
      </p:sp>
      <p:sp>
        <p:nvSpPr>
          <p:cNvPr id="11" name="Rectangle 10">
            <a:extLst>
              <a:ext uri="{FF2B5EF4-FFF2-40B4-BE49-F238E27FC236}">
                <a16:creationId xmlns:a16="http://schemas.microsoft.com/office/drawing/2014/main" id="{9B685431-67C6-C2F4-8D1C-9174682A6FA6}"/>
              </a:ext>
            </a:extLst>
          </p:cNvPr>
          <p:cNvSpPr/>
          <p:nvPr/>
        </p:nvSpPr>
        <p:spPr>
          <a:xfrm>
            <a:off x="3655559" y="4011112"/>
            <a:ext cx="342900" cy="3102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D11</a:t>
            </a:r>
          </a:p>
        </p:txBody>
      </p:sp>
      <p:sp>
        <p:nvSpPr>
          <p:cNvPr id="12" name="Rectangle 11">
            <a:extLst>
              <a:ext uri="{FF2B5EF4-FFF2-40B4-BE49-F238E27FC236}">
                <a16:creationId xmlns:a16="http://schemas.microsoft.com/office/drawing/2014/main" id="{51F6D479-1245-DF60-C20C-7BF45810063E}"/>
              </a:ext>
            </a:extLst>
          </p:cNvPr>
          <p:cNvSpPr/>
          <p:nvPr/>
        </p:nvSpPr>
        <p:spPr>
          <a:xfrm>
            <a:off x="2482354" y="4017914"/>
            <a:ext cx="342900" cy="3102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D14</a:t>
            </a:r>
          </a:p>
        </p:txBody>
      </p:sp>
      <p:sp>
        <p:nvSpPr>
          <p:cNvPr id="13" name="Rectangle 12">
            <a:extLst>
              <a:ext uri="{FF2B5EF4-FFF2-40B4-BE49-F238E27FC236}">
                <a16:creationId xmlns:a16="http://schemas.microsoft.com/office/drawing/2014/main" id="{FDE1205A-682C-CAAF-3A82-61C4925D1EA1}"/>
              </a:ext>
            </a:extLst>
          </p:cNvPr>
          <p:cNvSpPr/>
          <p:nvPr/>
        </p:nvSpPr>
        <p:spPr>
          <a:xfrm>
            <a:off x="9363416" y="3688351"/>
            <a:ext cx="342900" cy="3102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D2</a:t>
            </a:r>
          </a:p>
        </p:txBody>
      </p:sp>
      <p:sp>
        <p:nvSpPr>
          <p:cNvPr id="14" name="Rectangle 13">
            <a:extLst>
              <a:ext uri="{FF2B5EF4-FFF2-40B4-BE49-F238E27FC236}">
                <a16:creationId xmlns:a16="http://schemas.microsoft.com/office/drawing/2014/main" id="{A10FE8EC-9C39-09DB-B4BE-459ADAC9090A}"/>
              </a:ext>
            </a:extLst>
          </p:cNvPr>
          <p:cNvSpPr/>
          <p:nvPr/>
        </p:nvSpPr>
        <p:spPr>
          <a:xfrm>
            <a:off x="3653262" y="3668212"/>
            <a:ext cx="342900" cy="3102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D10</a:t>
            </a:r>
          </a:p>
        </p:txBody>
      </p:sp>
      <p:sp>
        <p:nvSpPr>
          <p:cNvPr id="15" name="Rectangle 14">
            <a:extLst>
              <a:ext uri="{FF2B5EF4-FFF2-40B4-BE49-F238E27FC236}">
                <a16:creationId xmlns:a16="http://schemas.microsoft.com/office/drawing/2014/main" id="{DEC5EC57-9AE5-9911-0553-F95D9C5AF12C}"/>
              </a:ext>
            </a:extLst>
          </p:cNvPr>
          <p:cNvSpPr/>
          <p:nvPr/>
        </p:nvSpPr>
        <p:spPr>
          <a:xfrm>
            <a:off x="8523514" y="3410219"/>
            <a:ext cx="342900" cy="3102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D4</a:t>
            </a:r>
          </a:p>
        </p:txBody>
      </p:sp>
      <p:sp>
        <p:nvSpPr>
          <p:cNvPr id="16" name="Rectangle 15">
            <a:extLst>
              <a:ext uri="{FF2B5EF4-FFF2-40B4-BE49-F238E27FC236}">
                <a16:creationId xmlns:a16="http://schemas.microsoft.com/office/drawing/2014/main" id="{FD123311-0D01-A6EE-8069-8AB3E0FBA64B}"/>
              </a:ext>
            </a:extLst>
          </p:cNvPr>
          <p:cNvSpPr/>
          <p:nvPr/>
        </p:nvSpPr>
        <p:spPr>
          <a:xfrm>
            <a:off x="10937422" y="3093445"/>
            <a:ext cx="342900" cy="3102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D1</a:t>
            </a:r>
          </a:p>
        </p:txBody>
      </p:sp>
      <p:sp>
        <p:nvSpPr>
          <p:cNvPr id="17" name="Rectangle 16">
            <a:extLst>
              <a:ext uri="{FF2B5EF4-FFF2-40B4-BE49-F238E27FC236}">
                <a16:creationId xmlns:a16="http://schemas.microsoft.com/office/drawing/2014/main" id="{AA277FB3-F73B-FC76-2F01-502FC831C374}"/>
              </a:ext>
            </a:extLst>
          </p:cNvPr>
          <p:cNvSpPr/>
          <p:nvPr/>
        </p:nvSpPr>
        <p:spPr>
          <a:xfrm>
            <a:off x="10937422" y="2327628"/>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18" name="Rectangle 17">
            <a:extLst>
              <a:ext uri="{FF2B5EF4-FFF2-40B4-BE49-F238E27FC236}">
                <a16:creationId xmlns:a16="http://schemas.microsoft.com/office/drawing/2014/main" id="{4DBC1D80-215B-D9F1-493B-EFBF478AF1E4}"/>
              </a:ext>
            </a:extLst>
          </p:cNvPr>
          <p:cNvSpPr/>
          <p:nvPr/>
        </p:nvSpPr>
        <p:spPr>
          <a:xfrm>
            <a:off x="10548257" y="2327628"/>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sp>
        <p:nvSpPr>
          <p:cNvPr id="19" name="Rectangle 18">
            <a:extLst>
              <a:ext uri="{FF2B5EF4-FFF2-40B4-BE49-F238E27FC236}">
                <a16:creationId xmlns:a16="http://schemas.microsoft.com/office/drawing/2014/main" id="{B95F7800-EC0D-A594-F588-47DA78CFC56E}"/>
              </a:ext>
            </a:extLst>
          </p:cNvPr>
          <p:cNvSpPr/>
          <p:nvPr/>
        </p:nvSpPr>
        <p:spPr>
          <a:xfrm>
            <a:off x="10126436" y="2327628"/>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t>
            </a:r>
          </a:p>
        </p:txBody>
      </p:sp>
      <p:sp>
        <p:nvSpPr>
          <p:cNvPr id="20" name="Rectangle 19">
            <a:extLst>
              <a:ext uri="{FF2B5EF4-FFF2-40B4-BE49-F238E27FC236}">
                <a16:creationId xmlns:a16="http://schemas.microsoft.com/office/drawing/2014/main" id="{80BE2FF8-B13E-E787-88DF-4108D3638ECF}"/>
              </a:ext>
            </a:extLst>
          </p:cNvPr>
          <p:cNvSpPr/>
          <p:nvPr/>
        </p:nvSpPr>
        <p:spPr>
          <a:xfrm>
            <a:off x="9699172" y="2327628"/>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21" name="Rectangle 20">
            <a:extLst>
              <a:ext uri="{FF2B5EF4-FFF2-40B4-BE49-F238E27FC236}">
                <a16:creationId xmlns:a16="http://schemas.microsoft.com/office/drawing/2014/main" id="{C8A43EE7-FAE2-B8E5-68C5-6CB78841FE1F}"/>
              </a:ext>
            </a:extLst>
          </p:cNvPr>
          <p:cNvSpPr/>
          <p:nvPr/>
        </p:nvSpPr>
        <p:spPr>
          <a:xfrm>
            <a:off x="9310007" y="2327628"/>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22" name="Rectangle 21">
            <a:extLst>
              <a:ext uri="{FF2B5EF4-FFF2-40B4-BE49-F238E27FC236}">
                <a16:creationId xmlns:a16="http://schemas.microsoft.com/office/drawing/2014/main" id="{AE82E867-4056-FF7F-2C22-E2A452832447}"/>
              </a:ext>
            </a:extLst>
          </p:cNvPr>
          <p:cNvSpPr/>
          <p:nvPr/>
        </p:nvSpPr>
        <p:spPr>
          <a:xfrm>
            <a:off x="8888186" y="2327628"/>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23" name="Rectangle 22">
            <a:extLst>
              <a:ext uri="{FF2B5EF4-FFF2-40B4-BE49-F238E27FC236}">
                <a16:creationId xmlns:a16="http://schemas.microsoft.com/office/drawing/2014/main" id="{D682D91E-E64A-1E22-9CD7-05BDAE14CE82}"/>
              </a:ext>
            </a:extLst>
          </p:cNvPr>
          <p:cNvSpPr/>
          <p:nvPr/>
        </p:nvSpPr>
        <p:spPr>
          <a:xfrm>
            <a:off x="8482693" y="2327628"/>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ectangle 23">
            <a:extLst>
              <a:ext uri="{FF2B5EF4-FFF2-40B4-BE49-F238E27FC236}">
                <a16:creationId xmlns:a16="http://schemas.microsoft.com/office/drawing/2014/main" id="{1DBA11FC-D625-33F6-E098-06DEDE874473}"/>
              </a:ext>
            </a:extLst>
          </p:cNvPr>
          <p:cNvSpPr/>
          <p:nvPr/>
        </p:nvSpPr>
        <p:spPr>
          <a:xfrm>
            <a:off x="8093528" y="2327628"/>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t>
            </a:r>
          </a:p>
        </p:txBody>
      </p:sp>
      <p:sp>
        <p:nvSpPr>
          <p:cNvPr id="25" name="Rectangle 24">
            <a:extLst>
              <a:ext uri="{FF2B5EF4-FFF2-40B4-BE49-F238E27FC236}">
                <a16:creationId xmlns:a16="http://schemas.microsoft.com/office/drawing/2014/main" id="{4F1EE96B-5593-F977-32DA-A871644B8D96}"/>
              </a:ext>
            </a:extLst>
          </p:cNvPr>
          <p:cNvSpPr/>
          <p:nvPr/>
        </p:nvSpPr>
        <p:spPr>
          <a:xfrm>
            <a:off x="7671707" y="2327628"/>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a:t>
            </a:r>
          </a:p>
        </p:txBody>
      </p:sp>
      <p:sp>
        <p:nvSpPr>
          <p:cNvPr id="26" name="Rectangle 25">
            <a:extLst>
              <a:ext uri="{FF2B5EF4-FFF2-40B4-BE49-F238E27FC236}">
                <a16:creationId xmlns:a16="http://schemas.microsoft.com/office/drawing/2014/main" id="{1AE09C41-280F-6ECA-D7A3-EF11EB12E3C7}"/>
              </a:ext>
            </a:extLst>
          </p:cNvPr>
          <p:cNvSpPr/>
          <p:nvPr/>
        </p:nvSpPr>
        <p:spPr>
          <a:xfrm>
            <a:off x="7266214" y="2327628"/>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a:t>
            </a:r>
          </a:p>
        </p:txBody>
      </p:sp>
      <p:sp>
        <p:nvSpPr>
          <p:cNvPr id="27" name="Rectangle 26">
            <a:extLst>
              <a:ext uri="{FF2B5EF4-FFF2-40B4-BE49-F238E27FC236}">
                <a16:creationId xmlns:a16="http://schemas.microsoft.com/office/drawing/2014/main" id="{A86E96CD-7D3A-CF8E-03F9-E9E419813DB9}"/>
              </a:ext>
            </a:extLst>
          </p:cNvPr>
          <p:cNvSpPr/>
          <p:nvPr/>
        </p:nvSpPr>
        <p:spPr>
          <a:xfrm>
            <a:off x="6877049" y="2327628"/>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sp>
        <p:nvSpPr>
          <p:cNvPr id="28" name="Rectangle 27">
            <a:extLst>
              <a:ext uri="{FF2B5EF4-FFF2-40B4-BE49-F238E27FC236}">
                <a16:creationId xmlns:a16="http://schemas.microsoft.com/office/drawing/2014/main" id="{AA0B6FE2-DB29-C0D4-B3B8-EC601341EF0D}"/>
              </a:ext>
            </a:extLst>
          </p:cNvPr>
          <p:cNvSpPr/>
          <p:nvPr/>
        </p:nvSpPr>
        <p:spPr>
          <a:xfrm>
            <a:off x="6455228" y="2327628"/>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29" name="Rectangle 28">
            <a:extLst>
              <a:ext uri="{FF2B5EF4-FFF2-40B4-BE49-F238E27FC236}">
                <a16:creationId xmlns:a16="http://schemas.microsoft.com/office/drawing/2014/main" id="{B3D99E5B-B159-4711-36CB-EFC01FE21ABC}"/>
              </a:ext>
            </a:extLst>
          </p:cNvPr>
          <p:cNvSpPr/>
          <p:nvPr/>
        </p:nvSpPr>
        <p:spPr>
          <a:xfrm>
            <a:off x="6053818" y="2333071"/>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t>
            </a:r>
          </a:p>
        </p:txBody>
      </p:sp>
      <p:sp>
        <p:nvSpPr>
          <p:cNvPr id="30" name="Rectangle 29">
            <a:extLst>
              <a:ext uri="{FF2B5EF4-FFF2-40B4-BE49-F238E27FC236}">
                <a16:creationId xmlns:a16="http://schemas.microsoft.com/office/drawing/2014/main" id="{31E9F776-FD73-9FDB-A02D-36ACE679063B}"/>
              </a:ext>
            </a:extLst>
          </p:cNvPr>
          <p:cNvSpPr/>
          <p:nvPr/>
        </p:nvSpPr>
        <p:spPr>
          <a:xfrm>
            <a:off x="5664653" y="2333071"/>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31" name="Rectangle 30">
            <a:extLst>
              <a:ext uri="{FF2B5EF4-FFF2-40B4-BE49-F238E27FC236}">
                <a16:creationId xmlns:a16="http://schemas.microsoft.com/office/drawing/2014/main" id="{9E9075ED-22CB-1CE5-DD2E-3C562EEFAB62}"/>
              </a:ext>
            </a:extLst>
          </p:cNvPr>
          <p:cNvSpPr/>
          <p:nvPr/>
        </p:nvSpPr>
        <p:spPr>
          <a:xfrm>
            <a:off x="5242832" y="2333071"/>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32" name="Rectangle 31">
            <a:extLst>
              <a:ext uri="{FF2B5EF4-FFF2-40B4-BE49-F238E27FC236}">
                <a16:creationId xmlns:a16="http://schemas.microsoft.com/office/drawing/2014/main" id="{0F1A2F03-4FEA-405A-425D-9B655D52272B}"/>
              </a:ext>
            </a:extLst>
          </p:cNvPr>
          <p:cNvSpPr/>
          <p:nvPr/>
        </p:nvSpPr>
        <p:spPr>
          <a:xfrm>
            <a:off x="4831217" y="2324907"/>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sp>
        <p:nvSpPr>
          <p:cNvPr id="33" name="Rectangle 32">
            <a:extLst>
              <a:ext uri="{FF2B5EF4-FFF2-40B4-BE49-F238E27FC236}">
                <a16:creationId xmlns:a16="http://schemas.microsoft.com/office/drawing/2014/main" id="{BBC9242B-73CE-3F17-C0E9-D4725CF94AB7}"/>
              </a:ext>
            </a:extLst>
          </p:cNvPr>
          <p:cNvSpPr/>
          <p:nvPr/>
        </p:nvSpPr>
        <p:spPr>
          <a:xfrm>
            <a:off x="4442052" y="2324907"/>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t>
            </a:r>
          </a:p>
        </p:txBody>
      </p:sp>
      <p:sp>
        <p:nvSpPr>
          <p:cNvPr id="34" name="Rectangle 33">
            <a:extLst>
              <a:ext uri="{FF2B5EF4-FFF2-40B4-BE49-F238E27FC236}">
                <a16:creationId xmlns:a16="http://schemas.microsoft.com/office/drawing/2014/main" id="{91C8BA1B-5BE9-93E2-16DC-32280F8A499C}"/>
              </a:ext>
            </a:extLst>
          </p:cNvPr>
          <p:cNvSpPr/>
          <p:nvPr/>
        </p:nvSpPr>
        <p:spPr>
          <a:xfrm>
            <a:off x="4040642" y="2329259"/>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a:t>
            </a:r>
          </a:p>
        </p:txBody>
      </p:sp>
      <p:sp>
        <p:nvSpPr>
          <p:cNvPr id="35" name="Rectangle 34">
            <a:extLst>
              <a:ext uri="{FF2B5EF4-FFF2-40B4-BE49-F238E27FC236}">
                <a16:creationId xmlns:a16="http://schemas.microsoft.com/office/drawing/2014/main" id="{DFD3B422-1F4C-3322-E766-07A7B259B3E8}"/>
              </a:ext>
            </a:extLst>
          </p:cNvPr>
          <p:cNvSpPr/>
          <p:nvPr/>
        </p:nvSpPr>
        <p:spPr>
          <a:xfrm>
            <a:off x="3261974" y="2327634"/>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p>
        </p:txBody>
      </p:sp>
      <p:sp>
        <p:nvSpPr>
          <p:cNvPr id="36" name="Rectangle 35">
            <a:extLst>
              <a:ext uri="{FF2B5EF4-FFF2-40B4-BE49-F238E27FC236}">
                <a16:creationId xmlns:a16="http://schemas.microsoft.com/office/drawing/2014/main" id="{1BF93B00-8D09-2F29-81F9-C3E7F8E5E0F3}"/>
              </a:ext>
            </a:extLst>
          </p:cNvPr>
          <p:cNvSpPr/>
          <p:nvPr/>
        </p:nvSpPr>
        <p:spPr>
          <a:xfrm>
            <a:off x="2872809" y="2327634"/>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t>
            </a:r>
          </a:p>
        </p:txBody>
      </p:sp>
      <p:sp>
        <p:nvSpPr>
          <p:cNvPr id="37" name="Rectangle 36">
            <a:extLst>
              <a:ext uri="{FF2B5EF4-FFF2-40B4-BE49-F238E27FC236}">
                <a16:creationId xmlns:a16="http://schemas.microsoft.com/office/drawing/2014/main" id="{BB0C49A0-5188-AD3F-2AC2-C51B10E30EF8}"/>
              </a:ext>
            </a:extLst>
          </p:cNvPr>
          <p:cNvSpPr/>
          <p:nvPr/>
        </p:nvSpPr>
        <p:spPr>
          <a:xfrm>
            <a:off x="2477522" y="2327634"/>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sp>
        <p:nvSpPr>
          <p:cNvPr id="38" name="Rectangle 37">
            <a:extLst>
              <a:ext uri="{FF2B5EF4-FFF2-40B4-BE49-F238E27FC236}">
                <a16:creationId xmlns:a16="http://schemas.microsoft.com/office/drawing/2014/main" id="{D22C0D0A-EBDB-4BFA-1190-C8BC1B882086}"/>
              </a:ext>
            </a:extLst>
          </p:cNvPr>
          <p:cNvSpPr/>
          <p:nvPr/>
        </p:nvSpPr>
        <p:spPr>
          <a:xfrm>
            <a:off x="2039201" y="2319470"/>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39" name="Rectangle 38">
            <a:extLst>
              <a:ext uri="{FF2B5EF4-FFF2-40B4-BE49-F238E27FC236}">
                <a16:creationId xmlns:a16="http://schemas.microsoft.com/office/drawing/2014/main" id="{9AB5F59D-326C-9917-2C7F-6E22B49B3BBF}"/>
              </a:ext>
            </a:extLst>
          </p:cNvPr>
          <p:cNvSpPr/>
          <p:nvPr/>
        </p:nvSpPr>
        <p:spPr>
          <a:xfrm>
            <a:off x="1650036" y="2319470"/>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40" name="Rectangle 39">
            <a:extLst>
              <a:ext uri="{FF2B5EF4-FFF2-40B4-BE49-F238E27FC236}">
                <a16:creationId xmlns:a16="http://schemas.microsoft.com/office/drawing/2014/main" id="{D71DCD22-0730-4519-3928-C45E3DCB3795}"/>
              </a:ext>
            </a:extLst>
          </p:cNvPr>
          <p:cNvSpPr/>
          <p:nvPr/>
        </p:nvSpPr>
        <p:spPr>
          <a:xfrm>
            <a:off x="1228215" y="2319470"/>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t>
            </a:r>
          </a:p>
        </p:txBody>
      </p:sp>
      <p:sp>
        <p:nvSpPr>
          <p:cNvPr id="41" name="Rectangle 40">
            <a:extLst>
              <a:ext uri="{FF2B5EF4-FFF2-40B4-BE49-F238E27FC236}">
                <a16:creationId xmlns:a16="http://schemas.microsoft.com/office/drawing/2014/main" id="{C4CA91D8-03E0-CAA7-6EC6-8B7D3ED0CEE5}"/>
              </a:ext>
            </a:extLst>
          </p:cNvPr>
          <p:cNvSpPr/>
          <p:nvPr/>
        </p:nvSpPr>
        <p:spPr>
          <a:xfrm>
            <a:off x="65314" y="2243270"/>
            <a:ext cx="1009650" cy="37773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2" name="Rectangle 41">
            <a:extLst>
              <a:ext uri="{FF2B5EF4-FFF2-40B4-BE49-F238E27FC236}">
                <a16:creationId xmlns:a16="http://schemas.microsoft.com/office/drawing/2014/main" id="{4DAD8B5E-54FE-218B-ADEB-C96062508CF9}"/>
              </a:ext>
            </a:extLst>
          </p:cNvPr>
          <p:cNvSpPr/>
          <p:nvPr/>
        </p:nvSpPr>
        <p:spPr>
          <a:xfrm>
            <a:off x="168728" y="2776670"/>
            <a:ext cx="843643" cy="2449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Program</a:t>
            </a:r>
          </a:p>
        </p:txBody>
      </p:sp>
      <p:sp>
        <p:nvSpPr>
          <p:cNvPr id="43" name="Rectangle 42">
            <a:extLst>
              <a:ext uri="{FF2B5EF4-FFF2-40B4-BE49-F238E27FC236}">
                <a16:creationId xmlns:a16="http://schemas.microsoft.com/office/drawing/2014/main" id="{308DBEB4-B806-C4A7-1E74-78050B0AC336}"/>
              </a:ext>
            </a:extLst>
          </p:cNvPr>
          <p:cNvSpPr/>
          <p:nvPr/>
        </p:nvSpPr>
        <p:spPr>
          <a:xfrm>
            <a:off x="168728" y="3093445"/>
            <a:ext cx="843643" cy="2449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err="1"/>
              <a:t>Markekting</a:t>
            </a:r>
            <a:endParaRPr lang="en-US" sz="1050" dirty="0"/>
          </a:p>
        </p:txBody>
      </p:sp>
      <p:sp>
        <p:nvSpPr>
          <p:cNvPr id="44" name="Rectangle 43">
            <a:extLst>
              <a:ext uri="{FF2B5EF4-FFF2-40B4-BE49-F238E27FC236}">
                <a16:creationId xmlns:a16="http://schemas.microsoft.com/office/drawing/2014/main" id="{6AC0BA04-4837-74E9-1106-6E4E99EC31EF}"/>
              </a:ext>
            </a:extLst>
          </p:cNvPr>
          <p:cNvSpPr/>
          <p:nvPr/>
        </p:nvSpPr>
        <p:spPr>
          <a:xfrm>
            <a:off x="168728" y="3410220"/>
            <a:ext cx="843643" cy="2449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Sales</a:t>
            </a:r>
          </a:p>
        </p:txBody>
      </p:sp>
      <p:sp>
        <p:nvSpPr>
          <p:cNvPr id="45" name="Rectangle 44">
            <a:extLst>
              <a:ext uri="{FF2B5EF4-FFF2-40B4-BE49-F238E27FC236}">
                <a16:creationId xmlns:a16="http://schemas.microsoft.com/office/drawing/2014/main" id="{0182A8FC-5064-8C87-9415-51D5A4213DFC}"/>
              </a:ext>
            </a:extLst>
          </p:cNvPr>
          <p:cNvSpPr/>
          <p:nvPr/>
        </p:nvSpPr>
        <p:spPr>
          <a:xfrm>
            <a:off x="168728" y="3733527"/>
            <a:ext cx="843643" cy="2449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Finance</a:t>
            </a:r>
          </a:p>
        </p:txBody>
      </p:sp>
      <p:sp>
        <p:nvSpPr>
          <p:cNvPr id="46" name="Rectangle 45">
            <a:extLst>
              <a:ext uri="{FF2B5EF4-FFF2-40B4-BE49-F238E27FC236}">
                <a16:creationId xmlns:a16="http://schemas.microsoft.com/office/drawing/2014/main" id="{80EF1BA2-0B1A-1E48-F597-80B90F8D26D8}"/>
              </a:ext>
            </a:extLst>
          </p:cNvPr>
          <p:cNvSpPr/>
          <p:nvPr/>
        </p:nvSpPr>
        <p:spPr>
          <a:xfrm>
            <a:off x="168728" y="4056834"/>
            <a:ext cx="843643" cy="2449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Syst 1</a:t>
            </a:r>
          </a:p>
        </p:txBody>
      </p:sp>
      <p:sp>
        <p:nvSpPr>
          <p:cNvPr id="47" name="Rectangle 46">
            <a:extLst>
              <a:ext uri="{FF2B5EF4-FFF2-40B4-BE49-F238E27FC236}">
                <a16:creationId xmlns:a16="http://schemas.microsoft.com/office/drawing/2014/main" id="{C0FA3916-E2FA-9C9F-BDE5-F04A2B3C8B81}"/>
              </a:ext>
            </a:extLst>
          </p:cNvPr>
          <p:cNvSpPr/>
          <p:nvPr/>
        </p:nvSpPr>
        <p:spPr>
          <a:xfrm>
            <a:off x="168728" y="4373609"/>
            <a:ext cx="843643" cy="2449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Syst 2</a:t>
            </a:r>
          </a:p>
        </p:txBody>
      </p:sp>
      <p:sp>
        <p:nvSpPr>
          <p:cNvPr id="48" name="Rectangle 47">
            <a:extLst>
              <a:ext uri="{FF2B5EF4-FFF2-40B4-BE49-F238E27FC236}">
                <a16:creationId xmlns:a16="http://schemas.microsoft.com/office/drawing/2014/main" id="{A0B599D1-507E-D174-21B9-F9394552D9B4}"/>
              </a:ext>
            </a:extLst>
          </p:cNvPr>
          <p:cNvSpPr/>
          <p:nvPr/>
        </p:nvSpPr>
        <p:spPr>
          <a:xfrm>
            <a:off x="168728" y="4690384"/>
            <a:ext cx="843643" cy="2449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Syst 3</a:t>
            </a:r>
          </a:p>
        </p:txBody>
      </p:sp>
      <p:sp>
        <p:nvSpPr>
          <p:cNvPr id="49" name="Rectangle 48">
            <a:extLst>
              <a:ext uri="{FF2B5EF4-FFF2-40B4-BE49-F238E27FC236}">
                <a16:creationId xmlns:a16="http://schemas.microsoft.com/office/drawing/2014/main" id="{F9D96D79-7B2D-94ED-98A4-7857C6BB2AAC}"/>
              </a:ext>
            </a:extLst>
          </p:cNvPr>
          <p:cNvSpPr/>
          <p:nvPr/>
        </p:nvSpPr>
        <p:spPr>
          <a:xfrm>
            <a:off x="168728" y="5013691"/>
            <a:ext cx="843643" cy="2449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Quality</a:t>
            </a:r>
          </a:p>
        </p:txBody>
      </p:sp>
      <p:sp>
        <p:nvSpPr>
          <p:cNvPr id="50" name="Rectangle 49">
            <a:extLst>
              <a:ext uri="{FF2B5EF4-FFF2-40B4-BE49-F238E27FC236}">
                <a16:creationId xmlns:a16="http://schemas.microsoft.com/office/drawing/2014/main" id="{10258796-89E1-14DE-C264-2E0949E40B93}"/>
              </a:ext>
            </a:extLst>
          </p:cNvPr>
          <p:cNvSpPr/>
          <p:nvPr/>
        </p:nvSpPr>
        <p:spPr>
          <a:xfrm>
            <a:off x="161108" y="5342431"/>
            <a:ext cx="843643" cy="2449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err="1"/>
              <a:t>Manuf</a:t>
            </a:r>
            <a:endParaRPr lang="en-US" sz="1050" dirty="0"/>
          </a:p>
        </p:txBody>
      </p:sp>
      <p:sp>
        <p:nvSpPr>
          <p:cNvPr id="51" name="Rectangle 50">
            <a:extLst>
              <a:ext uri="{FF2B5EF4-FFF2-40B4-BE49-F238E27FC236}">
                <a16:creationId xmlns:a16="http://schemas.microsoft.com/office/drawing/2014/main" id="{624B67AA-22C3-5CEF-4008-0ADF4057C621}"/>
              </a:ext>
            </a:extLst>
          </p:cNvPr>
          <p:cNvSpPr/>
          <p:nvPr/>
        </p:nvSpPr>
        <p:spPr>
          <a:xfrm>
            <a:off x="161108" y="5659206"/>
            <a:ext cx="843643" cy="2449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Sup </a:t>
            </a:r>
            <a:r>
              <a:rPr lang="en-US" sz="1050" dirty="0" err="1"/>
              <a:t>Chn</a:t>
            </a:r>
            <a:endParaRPr lang="en-US" sz="1050" dirty="0"/>
          </a:p>
        </p:txBody>
      </p:sp>
      <p:sp>
        <p:nvSpPr>
          <p:cNvPr id="54" name="Rectangle 53">
            <a:extLst>
              <a:ext uri="{FF2B5EF4-FFF2-40B4-BE49-F238E27FC236}">
                <a16:creationId xmlns:a16="http://schemas.microsoft.com/office/drawing/2014/main" id="{1215D814-F70C-0985-D34C-4FCD7AC8DD09}"/>
              </a:ext>
            </a:extLst>
          </p:cNvPr>
          <p:cNvSpPr/>
          <p:nvPr/>
        </p:nvSpPr>
        <p:spPr>
          <a:xfrm>
            <a:off x="5250996" y="4948376"/>
            <a:ext cx="342900" cy="3102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D8</a:t>
            </a:r>
          </a:p>
        </p:txBody>
      </p:sp>
      <p:sp>
        <p:nvSpPr>
          <p:cNvPr id="55" name="Rectangle 54">
            <a:extLst>
              <a:ext uri="{FF2B5EF4-FFF2-40B4-BE49-F238E27FC236}">
                <a16:creationId xmlns:a16="http://schemas.microsoft.com/office/drawing/2014/main" id="{2AF5BA7B-2A49-92C3-87C8-AF7F425323DE}"/>
              </a:ext>
            </a:extLst>
          </p:cNvPr>
          <p:cNvSpPr/>
          <p:nvPr/>
        </p:nvSpPr>
        <p:spPr>
          <a:xfrm>
            <a:off x="2477522" y="3412944"/>
            <a:ext cx="342900" cy="3102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D13</a:t>
            </a:r>
          </a:p>
        </p:txBody>
      </p:sp>
      <p:sp>
        <p:nvSpPr>
          <p:cNvPr id="70" name="Rectangle 69">
            <a:extLst>
              <a:ext uri="{FF2B5EF4-FFF2-40B4-BE49-F238E27FC236}">
                <a16:creationId xmlns:a16="http://schemas.microsoft.com/office/drawing/2014/main" id="{73F550AD-F152-0B7A-34DB-24E82AD4C464}"/>
              </a:ext>
            </a:extLst>
          </p:cNvPr>
          <p:cNvSpPr/>
          <p:nvPr/>
        </p:nvSpPr>
        <p:spPr>
          <a:xfrm>
            <a:off x="3655559" y="2334976"/>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1" name="Rectangle 70">
            <a:extLst>
              <a:ext uri="{FF2B5EF4-FFF2-40B4-BE49-F238E27FC236}">
                <a16:creationId xmlns:a16="http://schemas.microsoft.com/office/drawing/2014/main" id="{46DD6C07-0428-C481-65D1-415F906A5F9E}"/>
              </a:ext>
            </a:extLst>
          </p:cNvPr>
          <p:cNvSpPr/>
          <p:nvPr/>
        </p:nvSpPr>
        <p:spPr>
          <a:xfrm>
            <a:off x="11478986" y="2243270"/>
            <a:ext cx="612322" cy="37773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dobjekt 7" descr="En bild som visar text, Teckensnitt, skärmbild, Grafik&#10;&#10;Automatiskt genererad beskrivning">
            <a:extLst>
              <a:ext uri="{FF2B5EF4-FFF2-40B4-BE49-F238E27FC236}">
                <a16:creationId xmlns:a16="http://schemas.microsoft.com/office/drawing/2014/main" id="{08B4F872-6F08-A805-2427-D3C9AB18D4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6319" y="12009"/>
            <a:ext cx="3585681" cy="758683"/>
          </a:xfrm>
          <a:prstGeom prst="rect">
            <a:avLst/>
          </a:prstGeom>
        </p:spPr>
      </p:pic>
      <p:sp>
        <p:nvSpPr>
          <p:cNvPr id="52" name="Title 1">
            <a:extLst>
              <a:ext uri="{FF2B5EF4-FFF2-40B4-BE49-F238E27FC236}">
                <a16:creationId xmlns:a16="http://schemas.microsoft.com/office/drawing/2014/main" id="{6E0C1481-F527-297F-9653-A5304CE42CCE}"/>
              </a:ext>
            </a:extLst>
          </p:cNvPr>
          <p:cNvSpPr txBox="1">
            <a:spLocks/>
          </p:cNvSpPr>
          <p:nvPr/>
        </p:nvSpPr>
        <p:spPr>
          <a:xfrm>
            <a:off x="1159328" y="-181490"/>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dirty="0"/>
              <a:t>Participation in the Learning Plan Build</a:t>
            </a:r>
            <a:endParaRPr lang="en-US" sz="3600" i="1" dirty="0"/>
          </a:p>
        </p:txBody>
      </p:sp>
      <p:sp>
        <p:nvSpPr>
          <p:cNvPr id="53" name="Rectangle 52">
            <a:extLst>
              <a:ext uri="{FF2B5EF4-FFF2-40B4-BE49-F238E27FC236}">
                <a16:creationId xmlns:a16="http://schemas.microsoft.com/office/drawing/2014/main" id="{BF313F64-66E7-32CF-D739-69B4F5E3F89C}"/>
              </a:ext>
            </a:extLst>
          </p:cNvPr>
          <p:cNvSpPr/>
          <p:nvPr/>
        </p:nvSpPr>
        <p:spPr>
          <a:xfrm>
            <a:off x="151550" y="2352127"/>
            <a:ext cx="843643" cy="2449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Swimlane</a:t>
            </a:r>
          </a:p>
        </p:txBody>
      </p:sp>
      <p:sp>
        <p:nvSpPr>
          <p:cNvPr id="56" name="Rectangle 55">
            <a:extLst>
              <a:ext uri="{FF2B5EF4-FFF2-40B4-BE49-F238E27FC236}">
                <a16:creationId xmlns:a16="http://schemas.microsoft.com/office/drawing/2014/main" id="{68FBBC10-0105-4B42-2AFE-EDD7B42B6DEB}"/>
              </a:ext>
            </a:extLst>
          </p:cNvPr>
          <p:cNvSpPr/>
          <p:nvPr/>
        </p:nvSpPr>
        <p:spPr>
          <a:xfrm>
            <a:off x="2076790" y="5276860"/>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58" name="TextBox 57">
            <a:extLst>
              <a:ext uri="{FF2B5EF4-FFF2-40B4-BE49-F238E27FC236}">
                <a16:creationId xmlns:a16="http://schemas.microsoft.com/office/drawing/2014/main" id="{617F86FA-EE0C-07A0-3EA9-6927F85CD098}"/>
              </a:ext>
            </a:extLst>
          </p:cNvPr>
          <p:cNvSpPr txBox="1"/>
          <p:nvPr/>
        </p:nvSpPr>
        <p:spPr>
          <a:xfrm>
            <a:off x="5197299" y="6102250"/>
            <a:ext cx="1739579" cy="369332"/>
          </a:xfrm>
          <a:prstGeom prst="rect">
            <a:avLst/>
          </a:prstGeom>
          <a:noFill/>
        </p:spPr>
        <p:txBody>
          <a:bodyPr wrap="none" rtlCol="0">
            <a:spAutoFit/>
          </a:bodyPr>
          <a:lstStyle/>
          <a:p>
            <a:r>
              <a:rPr lang="en-US" dirty="0"/>
              <a:t>Knowledge Gap</a:t>
            </a:r>
          </a:p>
        </p:txBody>
      </p:sp>
      <p:sp>
        <p:nvSpPr>
          <p:cNvPr id="59" name="Rectangle 58">
            <a:extLst>
              <a:ext uri="{FF2B5EF4-FFF2-40B4-BE49-F238E27FC236}">
                <a16:creationId xmlns:a16="http://schemas.microsoft.com/office/drawing/2014/main" id="{14B09E8D-B476-7BD7-C51C-76302666A0EB}"/>
              </a:ext>
            </a:extLst>
          </p:cNvPr>
          <p:cNvSpPr/>
          <p:nvPr/>
        </p:nvSpPr>
        <p:spPr>
          <a:xfrm>
            <a:off x="3304818" y="4040232"/>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62" name="Rectangle 61">
            <a:extLst>
              <a:ext uri="{FF2B5EF4-FFF2-40B4-BE49-F238E27FC236}">
                <a16:creationId xmlns:a16="http://schemas.microsoft.com/office/drawing/2014/main" id="{0851791B-3E1A-1530-4736-DA2778632F7F}"/>
              </a:ext>
            </a:extLst>
          </p:cNvPr>
          <p:cNvSpPr/>
          <p:nvPr/>
        </p:nvSpPr>
        <p:spPr>
          <a:xfrm>
            <a:off x="4929578" y="6159923"/>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65" name="Rectangle 64">
            <a:extLst>
              <a:ext uri="{FF2B5EF4-FFF2-40B4-BE49-F238E27FC236}">
                <a16:creationId xmlns:a16="http://schemas.microsoft.com/office/drawing/2014/main" id="{30EEF61B-F892-C635-5A53-384024508206}"/>
              </a:ext>
            </a:extLst>
          </p:cNvPr>
          <p:cNvSpPr/>
          <p:nvPr/>
        </p:nvSpPr>
        <p:spPr>
          <a:xfrm>
            <a:off x="2091041" y="4040231"/>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67" name="Rectangle 66">
            <a:extLst>
              <a:ext uri="{FF2B5EF4-FFF2-40B4-BE49-F238E27FC236}">
                <a16:creationId xmlns:a16="http://schemas.microsoft.com/office/drawing/2014/main" id="{928E3B53-C184-5262-DF66-67B9EFD86648}"/>
              </a:ext>
            </a:extLst>
          </p:cNvPr>
          <p:cNvSpPr/>
          <p:nvPr/>
        </p:nvSpPr>
        <p:spPr>
          <a:xfrm>
            <a:off x="1684565" y="3451241"/>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73" name="Rectangle 72">
            <a:extLst>
              <a:ext uri="{FF2B5EF4-FFF2-40B4-BE49-F238E27FC236}">
                <a16:creationId xmlns:a16="http://schemas.microsoft.com/office/drawing/2014/main" id="{CEEF88DE-47AC-8F99-D2B1-BD4F4A2F08B8}"/>
              </a:ext>
            </a:extLst>
          </p:cNvPr>
          <p:cNvSpPr/>
          <p:nvPr/>
        </p:nvSpPr>
        <p:spPr>
          <a:xfrm>
            <a:off x="4078231" y="4977496"/>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74" name="Rectangle 73">
            <a:extLst>
              <a:ext uri="{FF2B5EF4-FFF2-40B4-BE49-F238E27FC236}">
                <a16:creationId xmlns:a16="http://schemas.microsoft.com/office/drawing/2014/main" id="{D31CD3D5-106C-92B0-1396-AA28808569D9}"/>
              </a:ext>
            </a:extLst>
          </p:cNvPr>
          <p:cNvSpPr/>
          <p:nvPr/>
        </p:nvSpPr>
        <p:spPr>
          <a:xfrm>
            <a:off x="2910398" y="3688624"/>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75" name="Rectangle 74">
            <a:extLst>
              <a:ext uri="{FF2B5EF4-FFF2-40B4-BE49-F238E27FC236}">
                <a16:creationId xmlns:a16="http://schemas.microsoft.com/office/drawing/2014/main" id="{4EF3F58A-4CAC-CFF3-8F09-1EC23F8EFDF9}"/>
              </a:ext>
            </a:extLst>
          </p:cNvPr>
          <p:cNvSpPr/>
          <p:nvPr/>
        </p:nvSpPr>
        <p:spPr>
          <a:xfrm>
            <a:off x="4508319" y="4380693"/>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76" name="Rectangle 75">
            <a:extLst>
              <a:ext uri="{FF2B5EF4-FFF2-40B4-BE49-F238E27FC236}">
                <a16:creationId xmlns:a16="http://schemas.microsoft.com/office/drawing/2014/main" id="{4A448FBF-7150-74EF-B631-1F99E2B36434}"/>
              </a:ext>
            </a:extLst>
          </p:cNvPr>
          <p:cNvSpPr/>
          <p:nvPr/>
        </p:nvSpPr>
        <p:spPr>
          <a:xfrm>
            <a:off x="2899184" y="4380692"/>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77" name="Rectangle 76">
            <a:extLst>
              <a:ext uri="{FF2B5EF4-FFF2-40B4-BE49-F238E27FC236}">
                <a16:creationId xmlns:a16="http://schemas.microsoft.com/office/drawing/2014/main" id="{D68B2C66-4D28-F510-21CA-D651727CE57C}"/>
              </a:ext>
            </a:extLst>
          </p:cNvPr>
          <p:cNvSpPr/>
          <p:nvPr/>
        </p:nvSpPr>
        <p:spPr>
          <a:xfrm>
            <a:off x="1658979" y="4665086"/>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78" name="Rectangle 77">
            <a:extLst>
              <a:ext uri="{FF2B5EF4-FFF2-40B4-BE49-F238E27FC236}">
                <a16:creationId xmlns:a16="http://schemas.microsoft.com/office/drawing/2014/main" id="{A3BF0A21-C7DD-8557-BA22-0C04D3B8EEC5}"/>
              </a:ext>
            </a:extLst>
          </p:cNvPr>
          <p:cNvSpPr/>
          <p:nvPr/>
        </p:nvSpPr>
        <p:spPr>
          <a:xfrm>
            <a:off x="7825807" y="4665086"/>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79" name="Rectangle 78">
            <a:extLst>
              <a:ext uri="{FF2B5EF4-FFF2-40B4-BE49-F238E27FC236}">
                <a16:creationId xmlns:a16="http://schemas.microsoft.com/office/drawing/2014/main" id="{32B243CD-ECF8-42B9-A728-ABCD2AB7A0FD}"/>
              </a:ext>
            </a:extLst>
          </p:cNvPr>
          <p:cNvSpPr/>
          <p:nvPr/>
        </p:nvSpPr>
        <p:spPr>
          <a:xfrm>
            <a:off x="6492817" y="5633082"/>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80" name="Rectangle 79">
            <a:extLst>
              <a:ext uri="{FF2B5EF4-FFF2-40B4-BE49-F238E27FC236}">
                <a16:creationId xmlns:a16="http://schemas.microsoft.com/office/drawing/2014/main" id="{A6EE3847-83F4-4BEB-AAFE-7ACD5CDBC50C}"/>
              </a:ext>
            </a:extLst>
          </p:cNvPr>
          <p:cNvSpPr/>
          <p:nvPr/>
        </p:nvSpPr>
        <p:spPr>
          <a:xfrm>
            <a:off x="5739832" y="5640446"/>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81" name="Rectangle 80">
            <a:extLst>
              <a:ext uri="{FF2B5EF4-FFF2-40B4-BE49-F238E27FC236}">
                <a16:creationId xmlns:a16="http://schemas.microsoft.com/office/drawing/2014/main" id="{D87BB0F0-8F75-76FF-CC37-61C013436FE2}"/>
              </a:ext>
            </a:extLst>
          </p:cNvPr>
          <p:cNvSpPr/>
          <p:nvPr/>
        </p:nvSpPr>
        <p:spPr>
          <a:xfrm>
            <a:off x="6495778" y="4069354"/>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82" name="Rectangle 81">
            <a:extLst>
              <a:ext uri="{FF2B5EF4-FFF2-40B4-BE49-F238E27FC236}">
                <a16:creationId xmlns:a16="http://schemas.microsoft.com/office/drawing/2014/main" id="{D4F37905-8DC8-84AB-A56B-17B58C1B9AC8}"/>
              </a:ext>
            </a:extLst>
          </p:cNvPr>
          <p:cNvSpPr/>
          <p:nvPr/>
        </p:nvSpPr>
        <p:spPr>
          <a:xfrm>
            <a:off x="4868806" y="4052205"/>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83" name="Rectangle 82">
            <a:extLst>
              <a:ext uri="{FF2B5EF4-FFF2-40B4-BE49-F238E27FC236}">
                <a16:creationId xmlns:a16="http://schemas.microsoft.com/office/drawing/2014/main" id="{042E98D8-8D4A-D9CD-CFAE-4FF170C56CA7}"/>
              </a:ext>
            </a:extLst>
          </p:cNvPr>
          <p:cNvSpPr/>
          <p:nvPr/>
        </p:nvSpPr>
        <p:spPr>
          <a:xfrm>
            <a:off x="8941118" y="5633082"/>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84" name="Rectangle 83">
            <a:extLst>
              <a:ext uri="{FF2B5EF4-FFF2-40B4-BE49-F238E27FC236}">
                <a16:creationId xmlns:a16="http://schemas.microsoft.com/office/drawing/2014/main" id="{71CEEB27-0484-2F05-4B2E-10A24851010D}"/>
              </a:ext>
            </a:extLst>
          </p:cNvPr>
          <p:cNvSpPr/>
          <p:nvPr/>
        </p:nvSpPr>
        <p:spPr>
          <a:xfrm>
            <a:off x="7709296" y="3436350"/>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85" name="Rectangle 84">
            <a:extLst>
              <a:ext uri="{FF2B5EF4-FFF2-40B4-BE49-F238E27FC236}">
                <a16:creationId xmlns:a16="http://schemas.microsoft.com/office/drawing/2014/main" id="{FA18D89E-C95A-BF0B-E5E7-5E345372708A}"/>
              </a:ext>
            </a:extLst>
          </p:cNvPr>
          <p:cNvSpPr/>
          <p:nvPr/>
        </p:nvSpPr>
        <p:spPr>
          <a:xfrm>
            <a:off x="5706027" y="3451241"/>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86" name="Rectangle 85">
            <a:extLst>
              <a:ext uri="{FF2B5EF4-FFF2-40B4-BE49-F238E27FC236}">
                <a16:creationId xmlns:a16="http://schemas.microsoft.com/office/drawing/2014/main" id="{96116875-9145-45B2-B897-30B90A01F1FF}"/>
              </a:ext>
            </a:extLst>
          </p:cNvPr>
          <p:cNvSpPr/>
          <p:nvPr/>
        </p:nvSpPr>
        <p:spPr>
          <a:xfrm>
            <a:off x="8131117" y="3752847"/>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87" name="Rectangle 86">
            <a:extLst>
              <a:ext uri="{FF2B5EF4-FFF2-40B4-BE49-F238E27FC236}">
                <a16:creationId xmlns:a16="http://schemas.microsoft.com/office/drawing/2014/main" id="{76DE54E7-B3DE-0F5A-B778-FE06B32C3D86}"/>
              </a:ext>
            </a:extLst>
          </p:cNvPr>
          <p:cNvSpPr/>
          <p:nvPr/>
        </p:nvSpPr>
        <p:spPr>
          <a:xfrm>
            <a:off x="6091407" y="4665085"/>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88" name="Rectangle 87">
            <a:extLst>
              <a:ext uri="{FF2B5EF4-FFF2-40B4-BE49-F238E27FC236}">
                <a16:creationId xmlns:a16="http://schemas.microsoft.com/office/drawing/2014/main" id="{C5B6DF9D-035F-4B4F-D820-CCA904B0D4D3}"/>
              </a:ext>
            </a:extLst>
          </p:cNvPr>
          <p:cNvSpPr/>
          <p:nvPr/>
        </p:nvSpPr>
        <p:spPr>
          <a:xfrm>
            <a:off x="10116500" y="4071258"/>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89" name="Rectangle 88">
            <a:extLst>
              <a:ext uri="{FF2B5EF4-FFF2-40B4-BE49-F238E27FC236}">
                <a16:creationId xmlns:a16="http://schemas.microsoft.com/office/drawing/2014/main" id="{308015CF-F230-F824-F7F6-B68C40D47B11}"/>
              </a:ext>
            </a:extLst>
          </p:cNvPr>
          <p:cNvSpPr/>
          <p:nvPr/>
        </p:nvSpPr>
        <p:spPr>
          <a:xfrm>
            <a:off x="9736761" y="4663450"/>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90" name="Rectangle 89">
            <a:extLst>
              <a:ext uri="{FF2B5EF4-FFF2-40B4-BE49-F238E27FC236}">
                <a16:creationId xmlns:a16="http://schemas.microsoft.com/office/drawing/2014/main" id="{A4882206-8F11-4A07-7C13-424153592D90}"/>
              </a:ext>
            </a:extLst>
          </p:cNvPr>
          <p:cNvSpPr/>
          <p:nvPr/>
        </p:nvSpPr>
        <p:spPr>
          <a:xfrm>
            <a:off x="11543619" y="2750540"/>
            <a:ext cx="511629" cy="3102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rPr>
              <a:t>Risks</a:t>
            </a:r>
          </a:p>
        </p:txBody>
      </p:sp>
      <p:sp>
        <p:nvSpPr>
          <p:cNvPr id="57" name="Rectangle 56">
            <a:extLst>
              <a:ext uri="{FF2B5EF4-FFF2-40B4-BE49-F238E27FC236}">
                <a16:creationId xmlns:a16="http://schemas.microsoft.com/office/drawing/2014/main" id="{B3EE8AB8-B6C2-D42D-CAEC-BEBA87D0DEF0}"/>
              </a:ext>
            </a:extLst>
          </p:cNvPr>
          <p:cNvSpPr/>
          <p:nvPr/>
        </p:nvSpPr>
        <p:spPr>
          <a:xfrm>
            <a:off x="2477522" y="2733115"/>
            <a:ext cx="342900" cy="310243"/>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IE1</a:t>
            </a:r>
          </a:p>
        </p:txBody>
      </p:sp>
      <p:sp>
        <p:nvSpPr>
          <p:cNvPr id="63" name="Rectangle 62">
            <a:extLst>
              <a:ext uri="{FF2B5EF4-FFF2-40B4-BE49-F238E27FC236}">
                <a16:creationId xmlns:a16="http://schemas.microsoft.com/office/drawing/2014/main" id="{4CC0EA5E-2350-3CAC-2ECC-3D329B815A75}"/>
              </a:ext>
            </a:extLst>
          </p:cNvPr>
          <p:cNvSpPr/>
          <p:nvPr/>
        </p:nvSpPr>
        <p:spPr>
          <a:xfrm>
            <a:off x="3655559" y="2733115"/>
            <a:ext cx="342900" cy="310243"/>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IE2</a:t>
            </a:r>
          </a:p>
        </p:txBody>
      </p:sp>
      <p:sp>
        <p:nvSpPr>
          <p:cNvPr id="72" name="Rectangle 71">
            <a:extLst>
              <a:ext uri="{FF2B5EF4-FFF2-40B4-BE49-F238E27FC236}">
                <a16:creationId xmlns:a16="http://schemas.microsoft.com/office/drawing/2014/main" id="{85F01E14-7273-93B4-FF5A-E69A74DA4686}"/>
              </a:ext>
            </a:extLst>
          </p:cNvPr>
          <p:cNvSpPr/>
          <p:nvPr/>
        </p:nvSpPr>
        <p:spPr>
          <a:xfrm>
            <a:off x="5238752" y="2711355"/>
            <a:ext cx="342900" cy="310243"/>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IE3</a:t>
            </a:r>
          </a:p>
        </p:txBody>
      </p:sp>
      <p:sp>
        <p:nvSpPr>
          <p:cNvPr id="91" name="Rectangle 90">
            <a:extLst>
              <a:ext uri="{FF2B5EF4-FFF2-40B4-BE49-F238E27FC236}">
                <a16:creationId xmlns:a16="http://schemas.microsoft.com/office/drawing/2014/main" id="{5A25B13C-459A-FF19-A667-ED0161F968DA}"/>
              </a:ext>
            </a:extLst>
          </p:cNvPr>
          <p:cNvSpPr/>
          <p:nvPr/>
        </p:nvSpPr>
        <p:spPr>
          <a:xfrm>
            <a:off x="7266214" y="2711354"/>
            <a:ext cx="342900" cy="310243"/>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IE4</a:t>
            </a:r>
          </a:p>
        </p:txBody>
      </p:sp>
      <p:sp>
        <p:nvSpPr>
          <p:cNvPr id="92" name="Rectangle 91">
            <a:extLst>
              <a:ext uri="{FF2B5EF4-FFF2-40B4-BE49-F238E27FC236}">
                <a16:creationId xmlns:a16="http://schemas.microsoft.com/office/drawing/2014/main" id="{6C7423AB-517F-9595-C816-FAC6FFF9C214}"/>
              </a:ext>
            </a:extLst>
          </p:cNvPr>
          <p:cNvSpPr/>
          <p:nvPr/>
        </p:nvSpPr>
        <p:spPr>
          <a:xfrm>
            <a:off x="8482693" y="2707799"/>
            <a:ext cx="342900" cy="310243"/>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IE5</a:t>
            </a:r>
          </a:p>
        </p:txBody>
      </p:sp>
      <p:sp>
        <p:nvSpPr>
          <p:cNvPr id="93" name="Rectangle 92">
            <a:extLst>
              <a:ext uri="{FF2B5EF4-FFF2-40B4-BE49-F238E27FC236}">
                <a16:creationId xmlns:a16="http://schemas.microsoft.com/office/drawing/2014/main" id="{DB3430FE-BD8F-4D7A-73E3-C31C41EA58FA}"/>
              </a:ext>
            </a:extLst>
          </p:cNvPr>
          <p:cNvSpPr/>
          <p:nvPr/>
        </p:nvSpPr>
        <p:spPr>
          <a:xfrm>
            <a:off x="9318176" y="2711333"/>
            <a:ext cx="342900" cy="30670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IE6</a:t>
            </a:r>
          </a:p>
        </p:txBody>
      </p:sp>
      <p:sp>
        <p:nvSpPr>
          <p:cNvPr id="94" name="Rectangle 93">
            <a:extLst>
              <a:ext uri="{FF2B5EF4-FFF2-40B4-BE49-F238E27FC236}">
                <a16:creationId xmlns:a16="http://schemas.microsoft.com/office/drawing/2014/main" id="{31B98460-A009-25C9-DC28-B2BFA2728421}"/>
              </a:ext>
            </a:extLst>
          </p:cNvPr>
          <p:cNvSpPr/>
          <p:nvPr/>
        </p:nvSpPr>
        <p:spPr>
          <a:xfrm>
            <a:off x="10922795" y="2711333"/>
            <a:ext cx="342900" cy="30670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IE7</a:t>
            </a:r>
          </a:p>
        </p:txBody>
      </p:sp>
      <p:sp>
        <p:nvSpPr>
          <p:cNvPr id="60" name="Rectangle 59">
            <a:extLst>
              <a:ext uri="{FF2B5EF4-FFF2-40B4-BE49-F238E27FC236}">
                <a16:creationId xmlns:a16="http://schemas.microsoft.com/office/drawing/2014/main" id="{63A56FB7-166D-29E9-E43D-885D24840ADD}"/>
              </a:ext>
            </a:extLst>
          </p:cNvPr>
          <p:cNvSpPr/>
          <p:nvPr/>
        </p:nvSpPr>
        <p:spPr>
          <a:xfrm>
            <a:off x="5258478" y="4329258"/>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D9</a:t>
            </a:r>
          </a:p>
        </p:txBody>
      </p:sp>
      <p:sp>
        <p:nvSpPr>
          <p:cNvPr id="61" name="Rectangle 60">
            <a:extLst>
              <a:ext uri="{FF2B5EF4-FFF2-40B4-BE49-F238E27FC236}">
                <a16:creationId xmlns:a16="http://schemas.microsoft.com/office/drawing/2014/main" id="{0CE4DBE8-2D7A-67C0-B33E-49A960D16C9C}"/>
              </a:ext>
            </a:extLst>
          </p:cNvPr>
          <p:cNvSpPr/>
          <p:nvPr/>
        </p:nvSpPr>
        <p:spPr>
          <a:xfrm>
            <a:off x="9371578" y="5610769"/>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D3</a:t>
            </a:r>
          </a:p>
        </p:txBody>
      </p:sp>
      <p:sp>
        <p:nvSpPr>
          <p:cNvPr id="64" name="Rectangle 63">
            <a:extLst>
              <a:ext uri="{FF2B5EF4-FFF2-40B4-BE49-F238E27FC236}">
                <a16:creationId xmlns:a16="http://schemas.microsoft.com/office/drawing/2014/main" id="{97E4BC30-232B-9DBF-DC21-244242C16A04}"/>
              </a:ext>
            </a:extLst>
          </p:cNvPr>
          <p:cNvSpPr/>
          <p:nvPr/>
        </p:nvSpPr>
        <p:spPr>
          <a:xfrm>
            <a:off x="7370309" y="5618133"/>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D7</a:t>
            </a:r>
          </a:p>
        </p:txBody>
      </p:sp>
      <p:sp>
        <p:nvSpPr>
          <p:cNvPr id="66" name="Rectangle 65">
            <a:extLst>
              <a:ext uri="{FF2B5EF4-FFF2-40B4-BE49-F238E27FC236}">
                <a16:creationId xmlns:a16="http://schemas.microsoft.com/office/drawing/2014/main" id="{5F2D3981-57EA-4E57-1FE1-DF9A72C582F5}"/>
              </a:ext>
            </a:extLst>
          </p:cNvPr>
          <p:cNvSpPr/>
          <p:nvPr/>
        </p:nvSpPr>
        <p:spPr>
          <a:xfrm>
            <a:off x="2485684" y="5254547"/>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D13</a:t>
            </a:r>
          </a:p>
        </p:txBody>
      </p:sp>
      <p:sp>
        <p:nvSpPr>
          <p:cNvPr id="68" name="Rectangle 67">
            <a:extLst>
              <a:ext uri="{FF2B5EF4-FFF2-40B4-BE49-F238E27FC236}">
                <a16:creationId xmlns:a16="http://schemas.microsoft.com/office/drawing/2014/main" id="{B873BE1B-03EB-15AB-6F60-8B5A002C0E6A}"/>
              </a:ext>
            </a:extLst>
          </p:cNvPr>
          <p:cNvSpPr/>
          <p:nvPr/>
        </p:nvSpPr>
        <p:spPr>
          <a:xfrm>
            <a:off x="8550726" y="4642773"/>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D5</a:t>
            </a:r>
          </a:p>
        </p:txBody>
      </p:sp>
      <p:sp>
        <p:nvSpPr>
          <p:cNvPr id="69" name="Rectangle 68">
            <a:extLst>
              <a:ext uri="{FF2B5EF4-FFF2-40B4-BE49-F238E27FC236}">
                <a16:creationId xmlns:a16="http://schemas.microsoft.com/office/drawing/2014/main" id="{AF5946A1-2A33-8B54-A8BC-8AB5C0317611}"/>
              </a:ext>
            </a:extLst>
          </p:cNvPr>
          <p:cNvSpPr/>
          <p:nvPr/>
        </p:nvSpPr>
        <p:spPr>
          <a:xfrm>
            <a:off x="7356700" y="4053845"/>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D6</a:t>
            </a:r>
          </a:p>
        </p:txBody>
      </p:sp>
      <p:sp>
        <p:nvSpPr>
          <p:cNvPr id="95" name="Rectangle 94">
            <a:extLst>
              <a:ext uri="{FF2B5EF4-FFF2-40B4-BE49-F238E27FC236}">
                <a16:creationId xmlns:a16="http://schemas.microsoft.com/office/drawing/2014/main" id="{2222E4A8-FEA3-5EEB-670A-111A845B1D2A}"/>
              </a:ext>
            </a:extLst>
          </p:cNvPr>
          <p:cNvSpPr/>
          <p:nvPr/>
        </p:nvSpPr>
        <p:spPr>
          <a:xfrm>
            <a:off x="3663721" y="4017919"/>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D11</a:t>
            </a:r>
          </a:p>
        </p:txBody>
      </p:sp>
      <p:sp>
        <p:nvSpPr>
          <p:cNvPr id="96" name="Rectangle 95">
            <a:extLst>
              <a:ext uri="{FF2B5EF4-FFF2-40B4-BE49-F238E27FC236}">
                <a16:creationId xmlns:a16="http://schemas.microsoft.com/office/drawing/2014/main" id="{ABC28DD9-5AA0-6AF6-6178-16282DDAEEE7}"/>
              </a:ext>
            </a:extLst>
          </p:cNvPr>
          <p:cNvSpPr/>
          <p:nvPr/>
        </p:nvSpPr>
        <p:spPr>
          <a:xfrm>
            <a:off x="2485684" y="4053844"/>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D14</a:t>
            </a:r>
          </a:p>
        </p:txBody>
      </p:sp>
      <p:sp>
        <p:nvSpPr>
          <p:cNvPr id="97" name="Rectangle 96">
            <a:extLst>
              <a:ext uri="{FF2B5EF4-FFF2-40B4-BE49-F238E27FC236}">
                <a16:creationId xmlns:a16="http://schemas.microsoft.com/office/drawing/2014/main" id="{018316EC-B753-F5DE-8D8B-C022960B9190}"/>
              </a:ext>
            </a:extLst>
          </p:cNvPr>
          <p:cNvSpPr/>
          <p:nvPr/>
        </p:nvSpPr>
        <p:spPr>
          <a:xfrm>
            <a:off x="9371578" y="3695158"/>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D2</a:t>
            </a:r>
          </a:p>
        </p:txBody>
      </p:sp>
      <p:sp>
        <p:nvSpPr>
          <p:cNvPr id="98" name="Rectangle 97">
            <a:extLst>
              <a:ext uri="{FF2B5EF4-FFF2-40B4-BE49-F238E27FC236}">
                <a16:creationId xmlns:a16="http://schemas.microsoft.com/office/drawing/2014/main" id="{CA9444EB-E882-8921-EE98-FE0F2A0AA555}"/>
              </a:ext>
            </a:extLst>
          </p:cNvPr>
          <p:cNvSpPr/>
          <p:nvPr/>
        </p:nvSpPr>
        <p:spPr>
          <a:xfrm>
            <a:off x="3662151" y="3646130"/>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D10</a:t>
            </a:r>
          </a:p>
        </p:txBody>
      </p:sp>
      <p:sp>
        <p:nvSpPr>
          <p:cNvPr id="99" name="Rectangle 98">
            <a:extLst>
              <a:ext uri="{FF2B5EF4-FFF2-40B4-BE49-F238E27FC236}">
                <a16:creationId xmlns:a16="http://schemas.microsoft.com/office/drawing/2014/main" id="{363B3662-D9EF-2A71-056B-F28117EA149F}"/>
              </a:ext>
            </a:extLst>
          </p:cNvPr>
          <p:cNvSpPr/>
          <p:nvPr/>
        </p:nvSpPr>
        <p:spPr>
          <a:xfrm>
            <a:off x="8531676" y="3417026"/>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D4</a:t>
            </a:r>
          </a:p>
        </p:txBody>
      </p:sp>
      <p:sp>
        <p:nvSpPr>
          <p:cNvPr id="100" name="Rectangle 99">
            <a:extLst>
              <a:ext uri="{FF2B5EF4-FFF2-40B4-BE49-F238E27FC236}">
                <a16:creationId xmlns:a16="http://schemas.microsoft.com/office/drawing/2014/main" id="{9B0A400A-B23C-344D-EBA7-4D57A04B4491}"/>
              </a:ext>
            </a:extLst>
          </p:cNvPr>
          <p:cNvSpPr/>
          <p:nvPr/>
        </p:nvSpPr>
        <p:spPr>
          <a:xfrm>
            <a:off x="10945584" y="3100252"/>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D1</a:t>
            </a:r>
          </a:p>
        </p:txBody>
      </p:sp>
      <p:sp>
        <p:nvSpPr>
          <p:cNvPr id="101" name="Rectangle 100">
            <a:extLst>
              <a:ext uri="{FF2B5EF4-FFF2-40B4-BE49-F238E27FC236}">
                <a16:creationId xmlns:a16="http://schemas.microsoft.com/office/drawing/2014/main" id="{D4332E82-14AB-C113-FC0B-0353144C6B4F}"/>
              </a:ext>
            </a:extLst>
          </p:cNvPr>
          <p:cNvSpPr/>
          <p:nvPr/>
        </p:nvSpPr>
        <p:spPr>
          <a:xfrm>
            <a:off x="5259158" y="4955183"/>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D8</a:t>
            </a:r>
          </a:p>
        </p:txBody>
      </p:sp>
      <p:sp>
        <p:nvSpPr>
          <p:cNvPr id="102" name="Rectangle 101">
            <a:extLst>
              <a:ext uri="{FF2B5EF4-FFF2-40B4-BE49-F238E27FC236}">
                <a16:creationId xmlns:a16="http://schemas.microsoft.com/office/drawing/2014/main" id="{08697A52-5621-D87D-4CD9-BE3E6B7C387D}"/>
              </a:ext>
            </a:extLst>
          </p:cNvPr>
          <p:cNvSpPr/>
          <p:nvPr/>
        </p:nvSpPr>
        <p:spPr>
          <a:xfrm>
            <a:off x="2485684" y="3419751"/>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D13</a:t>
            </a:r>
          </a:p>
        </p:txBody>
      </p:sp>
    </p:spTree>
    <p:extLst>
      <p:ext uri="{BB962C8B-B14F-4D97-AF65-F5344CB8AC3E}">
        <p14:creationId xmlns:p14="http://schemas.microsoft.com/office/powerpoint/2010/main" val="59614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4E5F0-0993-78F4-F250-D564EEE3B6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7A533E-EEEE-CF72-85E9-8754AE3BEC93}"/>
              </a:ext>
            </a:extLst>
          </p:cNvPr>
          <p:cNvSpPr>
            <a:spLocks noGrp="1"/>
          </p:cNvSpPr>
          <p:nvPr>
            <p:ph type="title"/>
          </p:nvPr>
        </p:nvSpPr>
        <p:spPr>
          <a:xfrm>
            <a:off x="1228215" y="1223319"/>
            <a:ext cx="10547514" cy="969300"/>
          </a:xfrm>
        </p:spPr>
        <p:txBody>
          <a:bodyPr>
            <a:normAutofit/>
          </a:bodyPr>
          <a:lstStyle/>
          <a:p>
            <a:r>
              <a:rPr lang="en-US" sz="2000" dirty="0"/>
              <a:t>Identification of the supporting experimentation required for each of the knowledge gaps</a:t>
            </a:r>
          </a:p>
        </p:txBody>
      </p:sp>
      <p:sp>
        <p:nvSpPr>
          <p:cNvPr id="4" name="Rectangle 3">
            <a:extLst>
              <a:ext uri="{FF2B5EF4-FFF2-40B4-BE49-F238E27FC236}">
                <a16:creationId xmlns:a16="http://schemas.microsoft.com/office/drawing/2014/main" id="{55D0AA6F-CD08-9FE9-9061-6CB79E1DDD4D}"/>
              </a:ext>
            </a:extLst>
          </p:cNvPr>
          <p:cNvSpPr/>
          <p:nvPr/>
        </p:nvSpPr>
        <p:spPr>
          <a:xfrm>
            <a:off x="1159328" y="2243270"/>
            <a:ext cx="10205357" cy="377734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1A8A416-8697-E2B8-04FB-0DC92E222177}"/>
              </a:ext>
            </a:extLst>
          </p:cNvPr>
          <p:cNvSpPr/>
          <p:nvPr/>
        </p:nvSpPr>
        <p:spPr>
          <a:xfrm>
            <a:off x="5250316" y="4322451"/>
            <a:ext cx="342900" cy="3102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D9</a:t>
            </a:r>
          </a:p>
        </p:txBody>
      </p:sp>
      <p:sp>
        <p:nvSpPr>
          <p:cNvPr id="6" name="Rectangle 5">
            <a:extLst>
              <a:ext uri="{FF2B5EF4-FFF2-40B4-BE49-F238E27FC236}">
                <a16:creationId xmlns:a16="http://schemas.microsoft.com/office/drawing/2014/main" id="{1F782A00-2889-1E45-7806-E2390CFEC785}"/>
              </a:ext>
            </a:extLst>
          </p:cNvPr>
          <p:cNvSpPr/>
          <p:nvPr/>
        </p:nvSpPr>
        <p:spPr>
          <a:xfrm>
            <a:off x="9363416" y="5603962"/>
            <a:ext cx="342900" cy="3102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D3</a:t>
            </a:r>
          </a:p>
        </p:txBody>
      </p:sp>
      <p:sp>
        <p:nvSpPr>
          <p:cNvPr id="7" name="Rectangle 6">
            <a:extLst>
              <a:ext uri="{FF2B5EF4-FFF2-40B4-BE49-F238E27FC236}">
                <a16:creationId xmlns:a16="http://schemas.microsoft.com/office/drawing/2014/main" id="{F40E6A73-810B-C33C-8929-F7172024476C}"/>
              </a:ext>
            </a:extLst>
          </p:cNvPr>
          <p:cNvSpPr/>
          <p:nvPr/>
        </p:nvSpPr>
        <p:spPr>
          <a:xfrm>
            <a:off x="7362147" y="5611326"/>
            <a:ext cx="342900" cy="3102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D7</a:t>
            </a:r>
          </a:p>
        </p:txBody>
      </p:sp>
      <p:sp>
        <p:nvSpPr>
          <p:cNvPr id="8" name="Rectangle 7">
            <a:extLst>
              <a:ext uri="{FF2B5EF4-FFF2-40B4-BE49-F238E27FC236}">
                <a16:creationId xmlns:a16="http://schemas.microsoft.com/office/drawing/2014/main" id="{9A24EE29-9A25-8F8A-AF3D-F900C4F49E08}"/>
              </a:ext>
            </a:extLst>
          </p:cNvPr>
          <p:cNvSpPr/>
          <p:nvPr/>
        </p:nvSpPr>
        <p:spPr>
          <a:xfrm>
            <a:off x="2477522" y="5247740"/>
            <a:ext cx="342900" cy="3102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D13</a:t>
            </a:r>
          </a:p>
        </p:txBody>
      </p:sp>
      <p:sp>
        <p:nvSpPr>
          <p:cNvPr id="9" name="Rectangle 8">
            <a:extLst>
              <a:ext uri="{FF2B5EF4-FFF2-40B4-BE49-F238E27FC236}">
                <a16:creationId xmlns:a16="http://schemas.microsoft.com/office/drawing/2014/main" id="{0421F6D5-1135-3F80-52F9-7A4C9A5FEC38}"/>
              </a:ext>
            </a:extLst>
          </p:cNvPr>
          <p:cNvSpPr/>
          <p:nvPr/>
        </p:nvSpPr>
        <p:spPr>
          <a:xfrm>
            <a:off x="8542564" y="4635966"/>
            <a:ext cx="342900" cy="3102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D5</a:t>
            </a:r>
          </a:p>
        </p:txBody>
      </p:sp>
      <p:sp>
        <p:nvSpPr>
          <p:cNvPr id="10" name="Rectangle 9">
            <a:extLst>
              <a:ext uri="{FF2B5EF4-FFF2-40B4-BE49-F238E27FC236}">
                <a16:creationId xmlns:a16="http://schemas.microsoft.com/office/drawing/2014/main" id="{DE6C8400-27EF-29E3-2465-9816A1858FC6}"/>
              </a:ext>
            </a:extLst>
          </p:cNvPr>
          <p:cNvSpPr/>
          <p:nvPr/>
        </p:nvSpPr>
        <p:spPr>
          <a:xfrm>
            <a:off x="7348538" y="4047038"/>
            <a:ext cx="342900" cy="3102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D6</a:t>
            </a:r>
          </a:p>
        </p:txBody>
      </p:sp>
      <p:sp>
        <p:nvSpPr>
          <p:cNvPr id="11" name="Rectangle 10">
            <a:extLst>
              <a:ext uri="{FF2B5EF4-FFF2-40B4-BE49-F238E27FC236}">
                <a16:creationId xmlns:a16="http://schemas.microsoft.com/office/drawing/2014/main" id="{74CE17E0-5AB2-5423-F98F-52D941F1B23A}"/>
              </a:ext>
            </a:extLst>
          </p:cNvPr>
          <p:cNvSpPr/>
          <p:nvPr/>
        </p:nvSpPr>
        <p:spPr>
          <a:xfrm>
            <a:off x="3655559" y="4011112"/>
            <a:ext cx="342900" cy="3102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D11</a:t>
            </a:r>
          </a:p>
        </p:txBody>
      </p:sp>
      <p:sp>
        <p:nvSpPr>
          <p:cNvPr id="12" name="Rectangle 11">
            <a:extLst>
              <a:ext uri="{FF2B5EF4-FFF2-40B4-BE49-F238E27FC236}">
                <a16:creationId xmlns:a16="http://schemas.microsoft.com/office/drawing/2014/main" id="{CE8E3FDC-201F-EC55-3865-5AEF73971730}"/>
              </a:ext>
            </a:extLst>
          </p:cNvPr>
          <p:cNvSpPr/>
          <p:nvPr/>
        </p:nvSpPr>
        <p:spPr>
          <a:xfrm>
            <a:off x="2482354" y="4017914"/>
            <a:ext cx="342900" cy="3102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D14</a:t>
            </a:r>
          </a:p>
        </p:txBody>
      </p:sp>
      <p:sp>
        <p:nvSpPr>
          <p:cNvPr id="13" name="Rectangle 12">
            <a:extLst>
              <a:ext uri="{FF2B5EF4-FFF2-40B4-BE49-F238E27FC236}">
                <a16:creationId xmlns:a16="http://schemas.microsoft.com/office/drawing/2014/main" id="{3D429B05-B7E6-6397-CBED-63480F8188FD}"/>
              </a:ext>
            </a:extLst>
          </p:cNvPr>
          <p:cNvSpPr/>
          <p:nvPr/>
        </p:nvSpPr>
        <p:spPr>
          <a:xfrm>
            <a:off x="9363416" y="3688351"/>
            <a:ext cx="342900" cy="3102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D2</a:t>
            </a:r>
          </a:p>
        </p:txBody>
      </p:sp>
      <p:sp>
        <p:nvSpPr>
          <p:cNvPr id="14" name="Rectangle 13">
            <a:extLst>
              <a:ext uri="{FF2B5EF4-FFF2-40B4-BE49-F238E27FC236}">
                <a16:creationId xmlns:a16="http://schemas.microsoft.com/office/drawing/2014/main" id="{014F4E6A-2757-16C4-A54E-A5E69F082E57}"/>
              </a:ext>
            </a:extLst>
          </p:cNvPr>
          <p:cNvSpPr/>
          <p:nvPr/>
        </p:nvSpPr>
        <p:spPr>
          <a:xfrm>
            <a:off x="3653262" y="3668212"/>
            <a:ext cx="342900" cy="3102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D10</a:t>
            </a:r>
          </a:p>
        </p:txBody>
      </p:sp>
      <p:sp>
        <p:nvSpPr>
          <p:cNvPr id="15" name="Rectangle 14">
            <a:extLst>
              <a:ext uri="{FF2B5EF4-FFF2-40B4-BE49-F238E27FC236}">
                <a16:creationId xmlns:a16="http://schemas.microsoft.com/office/drawing/2014/main" id="{06E9EB9E-68B5-0199-D84A-1A0C464CE469}"/>
              </a:ext>
            </a:extLst>
          </p:cNvPr>
          <p:cNvSpPr/>
          <p:nvPr/>
        </p:nvSpPr>
        <p:spPr>
          <a:xfrm>
            <a:off x="8523514" y="3410219"/>
            <a:ext cx="342900" cy="3102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D4</a:t>
            </a:r>
          </a:p>
        </p:txBody>
      </p:sp>
      <p:sp>
        <p:nvSpPr>
          <p:cNvPr id="16" name="Rectangle 15">
            <a:extLst>
              <a:ext uri="{FF2B5EF4-FFF2-40B4-BE49-F238E27FC236}">
                <a16:creationId xmlns:a16="http://schemas.microsoft.com/office/drawing/2014/main" id="{953ABDBF-012F-EBB7-8BD4-FC61C82D4C47}"/>
              </a:ext>
            </a:extLst>
          </p:cNvPr>
          <p:cNvSpPr/>
          <p:nvPr/>
        </p:nvSpPr>
        <p:spPr>
          <a:xfrm>
            <a:off x="10937422" y="3093445"/>
            <a:ext cx="342900" cy="3102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D1</a:t>
            </a:r>
          </a:p>
        </p:txBody>
      </p:sp>
      <p:sp>
        <p:nvSpPr>
          <p:cNvPr id="17" name="Rectangle 16">
            <a:extLst>
              <a:ext uri="{FF2B5EF4-FFF2-40B4-BE49-F238E27FC236}">
                <a16:creationId xmlns:a16="http://schemas.microsoft.com/office/drawing/2014/main" id="{8F129697-5324-38A1-66C7-A8AA2CD66BAA}"/>
              </a:ext>
            </a:extLst>
          </p:cNvPr>
          <p:cNvSpPr/>
          <p:nvPr/>
        </p:nvSpPr>
        <p:spPr>
          <a:xfrm>
            <a:off x="10937422" y="2327628"/>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a:extLst>
              <a:ext uri="{FF2B5EF4-FFF2-40B4-BE49-F238E27FC236}">
                <a16:creationId xmlns:a16="http://schemas.microsoft.com/office/drawing/2014/main" id="{ACD2C0E8-9D78-ECC8-9E39-8AA157EAB3EC}"/>
              </a:ext>
            </a:extLst>
          </p:cNvPr>
          <p:cNvSpPr/>
          <p:nvPr/>
        </p:nvSpPr>
        <p:spPr>
          <a:xfrm>
            <a:off x="10548257" y="2327628"/>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a:extLst>
              <a:ext uri="{FF2B5EF4-FFF2-40B4-BE49-F238E27FC236}">
                <a16:creationId xmlns:a16="http://schemas.microsoft.com/office/drawing/2014/main" id="{01A961EF-022E-BA0A-7030-E1CF7E27C599}"/>
              </a:ext>
            </a:extLst>
          </p:cNvPr>
          <p:cNvSpPr/>
          <p:nvPr/>
        </p:nvSpPr>
        <p:spPr>
          <a:xfrm>
            <a:off x="10126436" y="2327628"/>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a:extLst>
              <a:ext uri="{FF2B5EF4-FFF2-40B4-BE49-F238E27FC236}">
                <a16:creationId xmlns:a16="http://schemas.microsoft.com/office/drawing/2014/main" id="{12B44F64-EEFB-47DA-5008-D709C17641EF}"/>
              </a:ext>
            </a:extLst>
          </p:cNvPr>
          <p:cNvSpPr/>
          <p:nvPr/>
        </p:nvSpPr>
        <p:spPr>
          <a:xfrm>
            <a:off x="9699172" y="2327628"/>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21" name="Rectangle 20">
            <a:extLst>
              <a:ext uri="{FF2B5EF4-FFF2-40B4-BE49-F238E27FC236}">
                <a16:creationId xmlns:a16="http://schemas.microsoft.com/office/drawing/2014/main" id="{A8CFE79A-BEA5-BE3C-2018-1901C9EABC7C}"/>
              </a:ext>
            </a:extLst>
          </p:cNvPr>
          <p:cNvSpPr/>
          <p:nvPr/>
        </p:nvSpPr>
        <p:spPr>
          <a:xfrm>
            <a:off x="9310007" y="2327628"/>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sp>
        <p:nvSpPr>
          <p:cNvPr id="22" name="Rectangle 21">
            <a:extLst>
              <a:ext uri="{FF2B5EF4-FFF2-40B4-BE49-F238E27FC236}">
                <a16:creationId xmlns:a16="http://schemas.microsoft.com/office/drawing/2014/main" id="{61C47B0A-BE65-8C68-DA84-D05B3D1BB0F1}"/>
              </a:ext>
            </a:extLst>
          </p:cNvPr>
          <p:cNvSpPr/>
          <p:nvPr/>
        </p:nvSpPr>
        <p:spPr>
          <a:xfrm>
            <a:off x="8888186" y="2327628"/>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t>
            </a:r>
          </a:p>
        </p:txBody>
      </p:sp>
      <p:sp>
        <p:nvSpPr>
          <p:cNvPr id="23" name="Rectangle 22">
            <a:extLst>
              <a:ext uri="{FF2B5EF4-FFF2-40B4-BE49-F238E27FC236}">
                <a16:creationId xmlns:a16="http://schemas.microsoft.com/office/drawing/2014/main" id="{F95AD6EC-64FA-A191-A3F7-AA6B64D7A4A7}"/>
              </a:ext>
            </a:extLst>
          </p:cNvPr>
          <p:cNvSpPr/>
          <p:nvPr/>
        </p:nvSpPr>
        <p:spPr>
          <a:xfrm>
            <a:off x="8482693" y="2327628"/>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24" name="Rectangle 23">
            <a:extLst>
              <a:ext uri="{FF2B5EF4-FFF2-40B4-BE49-F238E27FC236}">
                <a16:creationId xmlns:a16="http://schemas.microsoft.com/office/drawing/2014/main" id="{BB58AE6E-7F71-AE29-BC86-6EFB49B14202}"/>
              </a:ext>
            </a:extLst>
          </p:cNvPr>
          <p:cNvSpPr/>
          <p:nvPr/>
        </p:nvSpPr>
        <p:spPr>
          <a:xfrm>
            <a:off x="8093528" y="2327628"/>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25" name="Rectangle 24">
            <a:extLst>
              <a:ext uri="{FF2B5EF4-FFF2-40B4-BE49-F238E27FC236}">
                <a16:creationId xmlns:a16="http://schemas.microsoft.com/office/drawing/2014/main" id="{E3E64F72-26CE-90BB-D148-D649B70DF8F0}"/>
              </a:ext>
            </a:extLst>
          </p:cNvPr>
          <p:cNvSpPr/>
          <p:nvPr/>
        </p:nvSpPr>
        <p:spPr>
          <a:xfrm>
            <a:off x="7671707" y="2327628"/>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26" name="Rectangle 25">
            <a:extLst>
              <a:ext uri="{FF2B5EF4-FFF2-40B4-BE49-F238E27FC236}">
                <a16:creationId xmlns:a16="http://schemas.microsoft.com/office/drawing/2014/main" id="{90CE766F-CB79-A292-12E4-1F3B160C11FE}"/>
              </a:ext>
            </a:extLst>
          </p:cNvPr>
          <p:cNvSpPr/>
          <p:nvPr/>
        </p:nvSpPr>
        <p:spPr>
          <a:xfrm>
            <a:off x="7266214" y="2327628"/>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Rectangle 26">
            <a:extLst>
              <a:ext uri="{FF2B5EF4-FFF2-40B4-BE49-F238E27FC236}">
                <a16:creationId xmlns:a16="http://schemas.microsoft.com/office/drawing/2014/main" id="{F1949F9A-D40D-91C8-FFA3-6A6AC937C34F}"/>
              </a:ext>
            </a:extLst>
          </p:cNvPr>
          <p:cNvSpPr/>
          <p:nvPr/>
        </p:nvSpPr>
        <p:spPr>
          <a:xfrm>
            <a:off x="6877049" y="2327628"/>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27">
            <a:extLst>
              <a:ext uri="{FF2B5EF4-FFF2-40B4-BE49-F238E27FC236}">
                <a16:creationId xmlns:a16="http://schemas.microsoft.com/office/drawing/2014/main" id="{8BC59CCF-306F-6578-D00B-A3F6E4D401FA}"/>
              </a:ext>
            </a:extLst>
          </p:cNvPr>
          <p:cNvSpPr/>
          <p:nvPr/>
        </p:nvSpPr>
        <p:spPr>
          <a:xfrm>
            <a:off x="6455228" y="2327628"/>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t>
            </a:r>
          </a:p>
        </p:txBody>
      </p:sp>
      <p:sp>
        <p:nvSpPr>
          <p:cNvPr id="29" name="Rectangle 28">
            <a:extLst>
              <a:ext uri="{FF2B5EF4-FFF2-40B4-BE49-F238E27FC236}">
                <a16:creationId xmlns:a16="http://schemas.microsoft.com/office/drawing/2014/main" id="{563FAA3B-F24B-7E3F-B2EC-8CD94B63405B}"/>
              </a:ext>
            </a:extLst>
          </p:cNvPr>
          <p:cNvSpPr/>
          <p:nvPr/>
        </p:nvSpPr>
        <p:spPr>
          <a:xfrm>
            <a:off x="6053818" y="2333071"/>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a:t>
            </a:r>
          </a:p>
        </p:txBody>
      </p:sp>
      <p:sp>
        <p:nvSpPr>
          <p:cNvPr id="30" name="Rectangle 29">
            <a:extLst>
              <a:ext uri="{FF2B5EF4-FFF2-40B4-BE49-F238E27FC236}">
                <a16:creationId xmlns:a16="http://schemas.microsoft.com/office/drawing/2014/main" id="{42E021C9-5060-D464-50B9-DA5A4CB4C9F1}"/>
              </a:ext>
            </a:extLst>
          </p:cNvPr>
          <p:cNvSpPr/>
          <p:nvPr/>
        </p:nvSpPr>
        <p:spPr>
          <a:xfrm>
            <a:off x="5664653" y="2333071"/>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a:t>
            </a:r>
          </a:p>
        </p:txBody>
      </p:sp>
      <p:sp>
        <p:nvSpPr>
          <p:cNvPr id="31" name="Rectangle 30">
            <a:extLst>
              <a:ext uri="{FF2B5EF4-FFF2-40B4-BE49-F238E27FC236}">
                <a16:creationId xmlns:a16="http://schemas.microsoft.com/office/drawing/2014/main" id="{E397802F-EEC9-E799-222E-C702C68F48CF}"/>
              </a:ext>
            </a:extLst>
          </p:cNvPr>
          <p:cNvSpPr/>
          <p:nvPr/>
        </p:nvSpPr>
        <p:spPr>
          <a:xfrm>
            <a:off x="5242832" y="2333071"/>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sp>
        <p:nvSpPr>
          <p:cNvPr id="32" name="Rectangle 31">
            <a:extLst>
              <a:ext uri="{FF2B5EF4-FFF2-40B4-BE49-F238E27FC236}">
                <a16:creationId xmlns:a16="http://schemas.microsoft.com/office/drawing/2014/main" id="{9402E634-6F0B-9C83-C82C-309EF881EA5D}"/>
              </a:ext>
            </a:extLst>
          </p:cNvPr>
          <p:cNvSpPr/>
          <p:nvPr/>
        </p:nvSpPr>
        <p:spPr>
          <a:xfrm>
            <a:off x="4831217" y="2324907"/>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33" name="Rectangle 32">
            <a:extLst>
              <a:ext uri="{FF2B5EF4-FFF2-40B4-BE49-F238E27FC236}">
                <a16:creationId xmlns:a16="http://schemas.microsoft.com/office/drawing/2014/main" id="{7445B786-F18F-3F5D-B2C4-23B88F6AA2CD}"/>
              </a:ext>
            </a:extLst>
          </p:cNvPr>
          <p:cNvSpPr/>
          <p:nvPr/>
        </p:nvSpPr>
        <p:spPr>
          <a:xfrm>
            <a:off x="4442052" y="2324907"/>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t>
            </a:r>
          </a:p>
        </p:txBody>
      </p:sp>
      <p:sp>
        <p:nvSpPr>
          <p:cNvPr id="34" name="Rectangle 33">
            <a:extLst>
              <a:ext uri="{FF2B5EF4-FFF2-40B4-BE49-F238E27FC236}">
                <a16:creationId xmlns:a16="http://schemas.microsoft.com/office/drawing/2014/main" id="{C4D8E0BD-FEEC-9E99-9D6D-F976627417EE}"/>
              </a:ext>
            </a:extLst>
          </p:cNvPr>
          <p:cNvSpPr/>
          <p:nvPr/>
        </p:nvSpPr>
        <p:spPr>
          <a:xfrm>
            <a:off x="4040642" y="2329259"/>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35" name="Rectangle 34">
            <a:extLst>
              <a:ext uri="{FF2B5EF4-FFF2-40B4-BE49-F238E27FC236}">
                <a16:creationId xmlns:a16="http://schemas.microsoft.com/office/drawing/2014/main" id="{E5F4AD20-7412-A549-4E19-65C831E0B515}"/>
              </a:ext>
            </a:extLst>
          </p:cNvPr>
          <p:cNvSpPr/>
          <p:nvPr/>
        </p:nvSpPr>
        <p:spPr>
          <a:xfrm>
            <a:off x="3261974" y="2327634"/>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sp>
        <p:nvSpPr>
          <p:cNvPr id="36" name="Rectangle 35">
            <a:extLst>
              <a:ext uri="{FF2B5EF4-FFF2-40B4-BE49-F238E27FC236}">
                <a16:creationId xmlns:a16="http://schemas.microsoft.com/office/drawing/2014/main" id="{A20BE6BF-2C61-C5FE-EFB3-381E54E9205F}"/>
              </a:ext>
            </a:extLst>
          </p:cNvPr>
          <p:cNvSpPr/>
          <p:nvPr/>
        </p:nvSpPr>
        <p:spPr>
          <a:xfrm>
            <a:off x="2872809" y="2327634"/>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t>
            </a:r>
          </a:p>
        </p:txBody>
      </p:sp>
      <p:sp>
        <p:nvSpPr>
          <p:cNvPr id="37" name="Rectangle 36">
            <a:extLst>
              <a:ext uri="{FF2B5EF4-FFF2-40B4-BE49-F238E27FC236}">
                <a16:creationId xmlns:a16="http://schemas.microsoft.com/office/drawing/2014/main" id="{E02D0FAE-6796-96D6-5A58-B9DAC8399B60}"/>
              </a:ext>
            </a:extLst>
          </p:cNvPr>
          <p:cNvSpPr/>
          <p:nvPr/>
        </p:nvSpPr>
        <p:spPr>
          <a:xfrm>
            <a:off x="2477522" y="2327634"/>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a:t>
            </a:r>
          </a:p>
        </p:txBody>
      </p:sp>
      <p:sp>
        <p:nvSpPr>
          <p:cNvPr id="38" name="Rectangle 37">
            <a:extLst>
              <a:ext uri="{FF2B5EF4-FFF2-40B4-BE49-F238E27FC236}">
                <a16:creationId xmlns:a16="http://schemas.microsoft.com/office/drawing/2014/main" id="{879D3726-AA53-DB1B-58B5-A60E8D187A7D}"/>
              </a:ext>
            </a:extLst>
          </p:cNvPr>
          <p:cNvSpPr/>
          <p:nvPr/>
        </p:nvSpPr>
        <p:spPr>
          <a:xfrm>
            <a:off x="2039201" y="2319470"/>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Rectangle 38">
            <a:extLst>
              <a:ext uri="{FF2B5EF4-FFF2-40B4-BE49-F238E27FC236}">
                <a16:creationId xmlns:a16="http://schemas.microsoft.com/office/drawing/2014/main" id="{95E07812-ECE0-CF0A-ED9C-C30261AB5278}"/>
              </a:ext>
            </a:extLst>
          </p:cNvPr>
          <p:cNvSpPr/>
          <p:nvPr/>
        </p:nvSpPr>
        <p:spPr>
          <a:xfrm>
            <a:off x="1650036" y="2319470"/>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Rectangle 39">
            <a:extLst>
              <a:ext uri="{FF2B5EF4-FFF2-40B4-BE49-F238E27FC236}">
                <a16:creationId xmlns:a16="http://schemas.microsoft.com/office/drawing/2014/main" id="{77AFEFAF-F086-9CA8-EED2-8FD8F2FB087A}"/>
              </a:ext>
            </a:extLst>
          </p:cNvPr>
          <p:cNvSpPr/>
          <p:nvPr/>
        </p:nvSpPr>
        <p:spPr>
          <a:xfrm>
            <a:off x="1228215" y="2319470"/>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Rectangle 40">
            <a:extLst>
              <a:ext uri="{FF2B5EF4-FFF2-40B4-BE49-F238E27FC236}">
                <a16:creationId xmlns:a16="http://schemas.microsoft.com/office/drawing/2014/main" id="{5A3A1CB7-EA12-3AD5-875D-D593F335D477}"/>
              </a:ext>
            </a:extLst>
          </p:cNvPr>
          <p:cNvSpPr/>
          <p:nvPr/>
        </p:nvSpPr>
        <p:spPr>
          <a:xfrm>
            <a:off x="65314" y="2243270"/>
            <a:ext cx="1009650" cy="37773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2" name="Rectangle 41">
            <a:extLst>
              <a:ext uri="{FF2B5EF4-FFF2-40B4-BE49-F238E27FC236}">
                <a16:creationId xmlns:a16="http://schemas.microsoft.com/office/drawing/2014/main" id="{242760BE-FC53-A362-9CDC-92518514ABDD}"/>
              </a:ext>
            </a:extLst>
          </p:cNvPr>
          <p:cNvSpPr/>
          <p:nvPr/>
        </p:nvSpPr>
        <p:spPr>
          <a:xfrm>
            <a:off x="168728" y="2776670"/>
            <a:ext cx="843643" cy="2449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Program</a:t>
            </a:r>
          </a:p>
        </p:txBody>
      </p:sp>
      <p:sp>
        <p:nvSpPr>
          <p:cNvPr id="43" name="Rectangle 42">
            <a:extLst>
              <a:ext uri="{FF2B5EF4-FFF2-40B4-BE49-F238E27FC236}">
                <a16:creationId xmlns:a16="http://schemas.microsoft.com/office/drawing/2014/main" id="{6AEFC7CF-A930-31DC-8269-6F488A890E38}"/>
              </a:ext>
            </a:extLst>
          </p:cNvPr>
          <p:cNvSpPr/>
          <p:nvPr/>
        </p:nvSpPr>
        <p:spPr>
          <a:xfrm>
            <a:off x="168728" y="3093445"/>
            <a:ext cx="843643" cy="2449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err="1"/>
              <a:t>Markekting</a:t>
            </a:r>
            <a:endParaRPr lang="en-US" sz="1050" dirty="0"/>
          </a:p>
        </p:txBody>
      </p:sp>
      <p:sp>
        <p:nvSpPr>
          <p:cNvPr id="44" name="Rectangle 43">
            <a:extLst>
              <a:ext uri="{FF2B5EF4-FFF2-40B4-BE49-F238E27FC236}">
                <a16:creationId xmlns:a16="http://schemas.microsoft.com/office/drawing/2014/main" id="{DCADF761-0BD6-A30F-1A66-02B382F1E68E}"/>
              </a:ext>
            </a:extLst>
          </p:cNvPr>
          <p:cNvSpPr/>
          <p:nvPr/>
        </p:nvSpPr>
        <p:spPr>
          <a:xfrm>
            <a:off x="168728" y="3410220"/>
            <a:ext cx="843643" cy="2449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Sales</a:t>
            </a:r>
          </a:p>
        </p:txBody>
      </p:sp>
      <p:sp>
        <p:nvSpPr>
          <p:cNvPr id="45" name="Rectangle 44">
            <a:extLst>
              <a:ext uri="{FF2B5EF4-FFF2-40B4-BE49-F238E27FC236}">
                <a16:creationId xmlns:a16="http://schemas.microsoft.com/office/drawing/2014/main" id="{AE466024-29A3-BBD1-6387-14B484591290}"/>
              </a:ext>
            </a:extLst>
          </p:cNvPr>
          <p:cNvSpPr/>
          <p:nvPr/>
        </p:nvSpPr>
        <p:spPr>
          <a:xfrm>
            <a:off x="168728" y="3733527"/>
            <a:ext cx="843643" cy="2449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Finance</a:t>
            </a:r>
          </a:p>
        </p:txBody>
      </p:sp>
      <p:sp>
        <p:nvSpPr>
          <p:cNvPr id="46" name="Rectangle 45">
            <a:extLst>
              <a:ext uri="{FF2B5EF4-FFF2-40B4-BE49-F238E27FC236}">
                <a16:creationId xmlns:a16="http://schemas.microsoft.com/office/drawing/2014/main" id="{E43D03B2-6D90-6302-0936-67FF16FE2011}"/>
              </a:ext>
            </a:extLst>
          </p:cNvPr>
          <p:cNvSpPr/>
          <p:nvPr/>
        </p:nvSpPr>
        <p:spPr>
          <a:xfrm>
            <a:off x="168728" y="4056834"/>
            <a:ext cx="843643" cy="2449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Syst 1</a:t>
            </a:r>
          </a:p>
        </p:txBody>
      </p:sp>
      <p:sp>
        <p:nvSpPr>
          <p:cNvPr id="47" name="Rectangle 46">
            <a:extLst>
              <a:ext uri="{FF2B5EF4-FFF2-40B4-BE49-F238E27FC236}">
                <a16:creationId xmlns:a16="http://schemas.microsoft.com/office/drawing/2014/main" id="{77029E38-834F-3F02-6479-A89A6C21D798}"/>
              </a:ext>
            </a:extLst>
          </p:cNvPr>
          <p:cNvSpPr/>
          <p:nvPr/>
        </p:nvSpPr>
        <p:spPr>
          <a:xfrm>
            <a:off x="168728" y="4373609"/>
            <a:ext cx="843643" cy="2449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Syst 2</a:t>
            </a:r>
          </a:p>
        </p:txBody>
      </p:sp>
      <p:sp>
        <p:nvSpPr>
          <p:cNvPr id="48" name="Rectangle 47">
            <a:extLst>
              <a:ext uri="{FF2B5EF4-FFF2-40B4-BE49-F238E27FC236}">
                <a16:creationId xmlns:a16="http://schemas.microsoft.com/office/drawing/2014/main" id="{65FBA205-9925-C183-484C-8FCCBE08247B}"/>
              </a:ext>
            </a:extLst>
          </p:cNvPr>
          <p:cNvSpPr/>
          <p:nvPr/>
        </p:nvSpPr>
        <p:spPr>
          <a:xfrm>
            <a:off x="168728" y="4690384"/>
            <a:ext cx="843643" cy="2449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Syst 3</a:t>
            </a:r>
          </a:p>
        </p:txBody>
      </p:sp>
      <p:sp>
        <p:nvSpPr>
          <p:cNvPr id="49" name="Rectangle 48">
            <a:extLst>
              <a:ext uri="{FF2B5EF4-FFF2-40B4-BE49-F238E27FC236}">
                <a16:creationId xmlns:a16="http://schemas.microsoft.com/office/drawing/2014/main" id="{38DD8CA2-6963-2F7B-FBED-6D9B649C7C96}"/>
              </a:ext>
            </a:extLst>
          </p:cNvPr>
          <p:cNvSpPr/>
          <p:nvPr/>
        </p:nvSpPr>
        <p:spPr>
          <a:xfrm>
            <a:off x="168728" y="5013691"/>
            <a:ext cx="843643" cy="2449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Quality</a:t>
            </a:r>
          </a:p>
        </p:txBody>
      </p:sp>
      <p:sp>
        <p:nvSpPr>
          <p:cNvPr id="50" name="Rectangle 49">
            <a:extLst>
              <a:ext uri="{FF2B5EF4-FFF2-40B4-BE49-F238E27FC236}">
                <a16:creationId xmlns:a16="http://schemas.microsoft.com/office/drawing/2014/main" id="{80272ACA-9ED4-A0AC-8424-AA1B5EF46703}"/>
              </a:ext>
            </a:extLst>
          </p:cNvPr>
          <p:cNvSpPr/>
          <p:nvPr/>
        </p:nvSpPr>
        <p:spPr>
          <a:xfrm>
            <a:off x="161108" y="5342431"/>
            <a:ext cx="843643" cy="2449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err="1"/>
              <a:t>Manuf</a:t>
            </a:r>
            <a:endParaRPr lang="en-US" sz="1050" dirty="0"/>
          </a:p>
        </p:txBody>
      </p:sp>
      <p:sp>
        <p:nvSpPr>
          <p:cNvPr id="51" name="Rectangle 50">
            <a:extLst>
              <a:ext uri="{FF2B5EF4-FFF2-40B4-BE49-F238E27FC236}">
                <a16:creationId xmlns:a16="http://schemas.microsoft.com/office/drawing/2014/main" id="{514A9336-431B-39FA-52AF-587820CEF74E}"/>
              </a:ext>
            </a:extLst>
          </p:cNvPr>
          <p:cNvSpPr/>
          <p:nvPr/>
        </p:nvSpPr>
        <p:spPr>
          <a:xfrm>
            <a:off x="161108" y="5659206"/>
            <a:ext cx="843643" cy="2449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Sup </a:t>
            </a:r>
            <a:r>
              <a:rPr lang="en-US" sz="1050" dirty="0" err="1"/>
              <a:t>Chn</a:t>
            </a:r>
            <a:endParaRPr lang="en-US" sz="1050" dirty="0"/>
          </a:p>
        </p:txBody>
      </p:sp>
      <p:sp>
        <p:nvSpPr>
          <p:cNvPr id="54" name="Rectangle 53">
            <a:extLst>
              <a:ext uri="{FF2B5EF4-FFF2-40B4-BE49-F238E27FC236}">
                <a16:creationId xmlns:a16="http://schemas.microsoft.com/office/drawing/2014/main" id="{EFD3C40A-918D-5583-0757-C4D1CFCC99CC}"/>
              </a:ext>
            </a:extLst>
          </p:cNvPr>
          <p:cNvSpPr/>
          <p:nvPr/>
        </p:nvSpPr>
        <p:spPr>
          <a:xfrm>
            <a:off x="5250996" y="4948376"/>
            <a:ext cx="342900" cy="3102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D8</a:t>
            </a:r>
          </a:p>
        </p:txBody>
      </p:sp>
      <p:sp>
        <p:nvSpPr>
          <p:cNvPr id="55" name="Rectangle 54">
            <a:extLst>
              <a:ext uri="{FF2B5EF4-FFF2-40B4-BE49-F238E27FC236}">
                <a16:creationId xmlns:a16="http://schemas.microsoft.com/office/drawing/2014/main" id="{A9517F33-5F2F-B44D-CC1B-7967485E386D}"/>
              </a:ext>
            </a:extLst>
          </p:cNvPr>
          <p:cNvSpPr/>
          <p:nvPr/>
        </p:nvSpPr>
        <p:spPr>
          <a:xfrm>
            <a:off x="2477522" y="3412944"/>
            <a:ext cx="342900" cy="3102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D13</a:t>
            </a:r>
          </a:p>
        </p:txBody>
      </p:sp>
      <p:sp>
        <p:nvSpPr>
          <p:cNvPr id="70" name="Rectangle 69">
            <a:extLst>
              <a:ext uri="{FF2B5EF4-FFF2-40B4-BE49-F238E27FC236}">
                <a16:creationId xmlns:a16="http://schemas.microsoft.com/office/drawing/2014/main" id="{5271ADA4-62F3-7A70-FDCA-AA5EC966667C}"/>
              </a:ext>
            </a:extLst>
          </p:cNvPr>
          <p:cNvSpPr/>
          <p:nvPr/>
        </p:nvSpPr>
        <p:spPr>
          <a:xfrm>
            <a:off x="3655559" y="2334976"/>
            <a:ext cx="342900" cy="310243"/>
          </a:xfrm>
          <a:prstGeom prst="rect">
            <a:avLst/>
          </a:prstGeom>
          <a:solidFill>
            <a:srgbClr val="01E4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71" name="Rectangle 70">
            <a:extLst>
              <a:ext uri="{FF2B5EF4-FFF2-40B4-BE49-F238E27FC236}">
                <a16:creationId xmlns:a16="http://schemas.microsoft.com/office/drawing/2014/main" id="{2FB682D5-BD1C-B137-9FCB-10ED4E56601D}"/>
              </a:ext>
            </a:extLst>
          </p:cNvPr>
          <p:cNvSpPr/>
          <p:nvPr/>
        </p:nvSpPr>
        <p:spPr>
          <a:xfrm>
            <a:off x="11478986" y="2243270"/>
            <a:ext cx="612322" cy="37773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dobjekt 7" descr="En bild som visar text, Teckensnitt, skärmbild, Grafik&#10;&#10;Automatiskt genererad beskrivning">
            <a:extLst>
              <a:ext uri="{FF2B5EF4-FFF2-40B4-BE49-F238E27FC236}">
                <a16:creationId xmlns:a16="http://schemas.microsoft.com/office/drawing/2014/main" id="{CEEFC364-5E9B-15C1-85EA-485731D5B9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8004" y="12009"/>
            <a:ext cx="3585681" cy="758683"/>
          </a:xfrm>
          <a:prstGeom prst="rect">
            <a:avLst/>
          </a:prstGeom>
        </p:spPr>
      </p:pic>
      <p:sp>
        <p:nvSpPr>
          <p:cNvPr id="52" name="Title 1">
            <a:extLst>
              <a:ext uri="{FF2B5EF4-FFF2-40B4-BE49-F238E27FC236}">
                <a16:creationId xmlns:a16="http://schemas.microsoft.com/office/drawing/2014/main" id="{C02BA8A1-753F-8D56-DDD4-465C671819DD}"/>
              </a:ext>
            </a:extLst>
          </p:cNvPr>
          <p:cNvSpPr txBox="1">
            <a:spLocks/>
          </p:cNvSpPr>
          <p:nvPr/>
        </p:nvSpPr>
        <p:spPr>
          <a:xfrm>
            <a:off x="1191079" y="-217801"/>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dirty="0"/>
              <a:t>Participation in the Learning Plan Build</a:t>
            </a:r>
            <a:endParaRPr lang="en-US" sz="3600" i="1" dirty="0"/>
          </a:p>
        </p:txBody>
      </p:sp>
      <p:sp>
        <p:nvSpPr>
          <p:cNvPr id="53" name="Rectangle 52">
            <a:extLst>
              <a:ext uri="{FF2B5EF4-FFF2-40B4-BE49-F238E27FC236}">
                <a16:creationId xmlns:a16="http://schemas.microsoft.com/office/drawing/2014/main" id="{EA4D3258-4B56-CE06-FEAA-1D61AB993257}"/>
              </a:ext>
            </a:extLst>
          </p:cNvPr>
          <p:cNvSpPr/>
          <p:nvPr/>
        </p:nvSpPr>
        <p:spPr>
          <a:xfrm>
            <a:off x="151550" y="2352127"/>
            <a:ext cx="843643" cy="2449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Swimlane</a:t>
            </a:r>
          </a:p>
        </p:txBody>
      </p:sp>
      <p:sp>
        <p:nvSpPr>
          <p:cNvPr id="56" name="Rectangle 55">
            <a:extLst>
              <a:ext uri="{FF2B5EF4-FFF2-40B4-BE49-F238E27FC236}">
                <a16:creationId xmlns:a16="http://schemas.microsoft.com/office/drawing/2014/main" id="{0785D2E3-B0CE-1445-5272-06196C7BE981}"/>
              </a:ext>
            </a:extLst>
          </p:cNvPr>
          <p:cNvSpPr/>
          <p:nvPr/>
        </p:nvSpPr>
        <p:spPr>
          <a:xfrm>
            <a:off x="2076790" y="5276860"/>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57" name="Rectangle 56">
            <a:extLst>
              <a:ext uri="{FF2B5EF4-FFF2-40B4-BE49-F238E27FC236}">
                <a16:creationId xmlns:a16="http://schemas.microsoft.com/office/drawing/2014/main" id="{C4FCC8D2-0671-75B3-403D-2B4D0FD00BAD}"/>
              </a:ext>
            </a:extLst>
          </p:cNvPr>
          <p:cNvSpPr/>
          <p:nvPr/>
        </p:nvSpPr>
        <p:spPr>
          <a:xfrm>
            <a:off x="4964854" y="6469597"/>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58" name="TextBox 57">
            <a:extLst>
              <a:ext uri="{FF2B5EF4-FFF2-40B4-BE49-F238E27FC236}">
                <a16:creationId xmlns:a16="http://schemas.microsoft.com/office/drawing/2014/main" id="{833F72D3-D435-7543-3DD6-167B0FF06A1F}"/>
              </a:ext>
            </a:extLst>
          </p:cNvPr>
          <p:cNvSpPr txBox="1"/>
          <p:nvPr/>
        </p:nvSpPr>
        <p:spPr>
          <a:xfrm>
            <a:off x="5197299" y="6102250"/>
            <a:ext cx="3290837" cy="646331"/>
          </a:xfrm>
          <a:prstGeom prst="rect">
            <a:avLst/>
          </a:prstGeom>
          <a:noFill/>
        </p:spPr>
        <p:txBody>
          <a:bodyPr wrap="none" rtlCol="0">
            <a:spAutoFit/>
          </a:bodyPr>
          <a:lstStyle/>
          <a:p>
            <a:r>
              <a:rPr lang="en-US" dirty="0"/>
              <a:t>Knowledge Gap</a:t>
            </a:r>
          </a:p>
          <a:p>
            <a:r>
              <a:rPr lang="en-US" dirty="0"/>
              <a:t>Experiment/Research/Simulation</a:t>
            </a:r>
          </a:p>
        </p:txBody>
      </p:sp>
      <p:sp>
        <p:nvSpPr>
          <p:cNvPr id="59" name="Rectangle 58">
            <a:extLst>
              <a:ext uri="{FF2B5EF4-FFF2-40B4-BE49-F238E27FC236}">
                <a16:creationId xmlns:a16="http://schemas.microsoft.com/office/drawing/2014/main" id="{1E62483D-65A5-13BB-C378-2177F591EE01}"/>
              </a:ext>
            </a:extLst>
          </p:cNvPr>
          <p:cNvSpPr/>
          <p:nvPr/>
        </p:nvSpPr>
        <p:spPr>
          <a:xfrm>
            <a:off x="3304818" y="4040232"/>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62" name="Rectangle 61">
            <a:extLst>
              <a:ext uri="{FF2B5EF4-FFF2-40B4-BE49-F238E27FC236}">
                <a16:creationId xmlns:a16="http://schemas.microsoft.com/office/drawing/2014/main" id="{E28365C9-1107-DB5C-9EF2-3815F5EF008D}"/>
              </a:ext>
            </a:extLst>
          </p:cNvPr>
          <p:cNvSpPr/>
          <p:nvPr/>
        </p:nvSpPr>
        <p:spPr>
          <a:xfrm>
            <a:off x="4929578" y="6159923"/>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65" name="Rectangle 64">
            <a:extLst>
              <a:ext uri="{FF2B5EF4-FFF2-40B4-BE49-F238E27FC236}">
                <a16:creationId xmlns:a16="http://schemas.microsoft.com/office/drawing/2014/main" id="{77DCD8CC-A17F-535B-3492-92D4FD611403}"/>
              </a:ext>
            </a:extLst>
          </p:cNvPr>
          <p:cNvSpPr/>
          <p:nvPr/>
        </p:nvSpPr>
        <p:spPr>
          <a:xfrm>
            <a:off x="2091041" y="4040231"/>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67" name="Rectangle 66">
            <a:extLst>
              <a:ext uri="{FF2B5EF4-FFF2-40B4-BE49-F238E27FC236}">
                <a16:creationId xmlns:a16="http://schemas.microsoft.com/office/drawing/2014/main" id="{9043CD18-40AA-027D-0AA2-565DA75A2A61}"/>
              </a:ext>
            </a:extLst>
          </p:cNvPr>
          <p:cNvSpPr/>
          <p:nvPr/>
        </p:nvSpPr>
        <p:spPr>
          <a:xfrm>
            <a:off x="1684565" y="3451241"/>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73" name="Rectangle 72">
            <a:extLst>
              <a:ext uri="{FF2B5EF4-FFF2-40B4-BE49-F238E27FC236}">
                <a16:creationId xmlns:a16="http://schemas.microsoft.com/office/drawing/2014/main" id="{32D8B49C-78A4-DA3B-13C3-A2F62DC1ED33}"/>
              </a:ext>
            </a:extLst>
          </p:cNvPr>
          <p:cNvSpPr/>
          <p:nvPr/>
        </p:nvSpPr>
        <p:spPr>
          <a:xfrm>
            <a:off x="4078231" y="4977496"/>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74" name="Rectangle 73">
            <a:extLst>
              <a:ext uri="{FF2B5EF4-FFF2-40B4-BE49-F238E27FC236}">
                <a16:creationId xmlns:a16="http://schemas.microsoft.com/office/drawing/2014/main" id="{40C93EC4-C9A3-82FC-24E1-55E4BEA322C5}"/>
              </a:ext>
            </a:extLst>
          </p:cNvPr>
          <p:cNvSpPr/>
          <p:nvPr/>
        </p:nvSpPr>
        <p:spPr>
          <a:xfrm>
            <a:off x="2910398" y="3688624"/>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75" name="Rectangle 74">
            <a:extLst>
              <a:ext uri="{FF2B5EF4-FFF2-40B4-BE49-F238E27FC236}">
                <a16:creationId xmlns:a16="http://schemas.microsoft.com/office/drawing/2014/main" id="{4165C49C-3CF1-3815-D89E-305271A0B568}"/>
              </a:ext>
            </a:extLst>
          </p:cNvPr>
          <p:cNvSpPr/>
          <p:nvPr/>
        </p:nvSpPr>
        <p:spPr>
          <a:xfrm>
            <a:off x="4508319" y="4380693"/>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76" name="Rectangle 75">
            <a:extLst>
              <a:ext uri="{FF2B5EF4-FFF2-40B4-BE49-F238E27FC236}">
                <a16:creationId xmlns:a16="http://schemas.microsoft.com/office/drawing/2014/main" id="{4E177F47-9510-5FD3-AF64-A19A1A6ED1F2}"/>
              </a:ext>
            </a:extLst>
          </p:cNvPr>
          <p:cNvSpPr/>
          <p:nvPr/>
        </p:nvSpPr>
        <p:spPr>
          <a:xfrm>
            <a:off x="2899184" y="4380692"/>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77" name="Rectangle 76">
            <a:extLst>
              <a:ext uri="{FF2B5EF4-FFF2-40B4-BE49-F238E27FC236}">
                <a16:creationId xmlns:a16="http://schemas.microsoft.com/office/drawing/2014/main" id="{D33ABD09-A864-46EA-EC49-DFBFEBBB0310}"/>
              </a:ext>
            </a:extLst>
          </p:cNvPr>
          <p:cNvSpPr/>
          <p:nvPr/>
        </p:nvSpPr>
        <p:spPr>
          <a:xfrm>
            <a:off x="1658979" y="4665086"/>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78" name="Rectangle 77">
            <a:extLst>
              <a:ext uri="{FF2B5EF4-FFF2-40B4-BE49-F238E27FC236}">
                <a16:creationId xmlns:a16="http://schemas.microsoft.com/office/drawing/2014/main" id="{85AC88FC-93BD-02E0-294B-A5ABFCBDB9F5}"/>
              </a:ext>
            </a:extLst>
          </p:cNvPr>
          <p:cNvSpPr/>
          <p:nvPr/>
        </p:nvSpPr>
        <p:spPr>
          <a:xfrm>
            <a:off x="7825807" y="4665086"/>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79" name="Rectangle 78">
            <a:extLst>
              <a:ext uri="{FF2B5EF4-FFF2-40B4-BE49-F238E27FC236}">
                <a16:creationId xmlns:a16="http://schemas.microsoft.com/office/drawing/2014/main" id="{D0EBC4A3-03DA-0327-2327-6A9B87AEE3CB}"/>
              </a:ext>
            </a:extLst>
          </p:cNvPr>
          <p:cNvSpPr/>
          <p:nvPr/>
        </p:nvSpPr>
        <p:spPr>
          <a:xfrm>
            <a:off x="6492817" y="5633082"/>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81" name="Rectangle 80">
            <a:extLst>
              <a:ext uri="{FF2B5EF4-FFF2-40B4-BE49-F238E27FC236}">
                <a16:creationId xmlns:a16="http://schemas.microsoft.com/office/drawing/2014/main" id="{4D9CB735-2E8C-7017-34DC-5431906C0741}"/>
              </a:ext>
            </a:extLst>
          </p:cNvPr>
          <p:cNvSpPr/>
          <p:nvPr/>
        </p:nvSpPr>
        <p:spPr>
          <a:xfrm>
            <a:off x="6495778" y="4069354"/>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82" name="Rectangle 81">
            <a:extLst>
              <a:ext uri="{FF2B5EF4-FFF2-40B4-BE49-F238E27FC236}">
                <a16:creationId xmlns:a16="http://schemas.microsoft.com/office/drawing/2014/main" id="{D5241CD9-0285-D89F-E406-D1459DF1B6FF}"/>
              </a:ext>
            </a:extLst>
          </p:cNvPr>
          <p:cNvSpPr/>
          <p:nvPr/>
        </p:nvSpPr>
        <p:spPr>
          <a:xfrm>
            <a:off x="4868806" y="4052205"/>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83" name="Rectangle 82">
            <a:extLst>
              <a:ext uri="{FF2B5EF4-FFF2-40B4-BE49-F238E27FC236}">
                <a16:creationId xmlns:a16="http://schemas.microsoft.com/office/drawing/2014/main" id="{8F925DF2-B964-E5EC-61F6-08B7E8C22FF4}"/>
              </a:ext>
            </a:extLst>
          </p:cNvPr>
          <p:cNvSpPr/>
          <p:nvPr/>
        </p:nvSpPr>
        <p:spPr>
          <a:xfrm>
            <a:off x="8941118" y="5633082"/>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84" name="Rectangle 83">
            <a:extLst>
              <a:ext uri="{FF2B5EF4-FFF2-40B4-BE49-F238E27FC236}">
                <a16:creationId xmlns:a16="http://schemas.microsoft.com/office/drawing/2014/main" id="{058E7E3B-D81C-BB05-15CD-75F9C17AD2AF}"/>
              </a:ext>
            </a:extLst>
          </p:cNvPr>
          <p:cNvSpPr/>
          <p:nvPr/>
        </p:nvSpPr>
        <p:spPr>
          <a:xfrm>
            <a:off x="7709296" y="3436350"/>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85" name="Rectangle 84">
            <a:extLst>
              <a:ext uri="{FF2B5EF4-FFF2-40B4-BE49-F238E27FC236}">
                <a16:creationId xmlns:a16="http://schemas.microsoft.com/office/drawing/2014/main" id="{2847C9FB-D45F-AB59-0A30-DE0D6B1996EF}"/>
              </a:ext>
            </a:extLst>
          </p:cNvPr>
          <p:cNvSpPr/>
          <p:nvPr/>
        </p:nvSpPr>
        <p:spPr>
          <a:xfrm>
            <a:off x="6479638" y="3451241"/>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86" name="Rectangle 85">
            <a:extLst>
              <a:ext uri="{FF2B5EF4-FFF2-40B4-BE49-F238E27FC236}">
                <a16:creationId xmlns:a16="http://schemas.microsoft.com/office/drawing/2014/main" id="{84287531-A835-4F66-112F-B983553D58A4}"/>
              </a:ext>
            </a:extLst>
          </p:cNvPr>
          <p:cNvSpPr/>
          <p:nvPr/>
        </p:nvSpPr>
        <p:spPr>
          <a:xfrm>
            <a:off x="8938872" y="3746593"/>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87" name="Rectangle 86">
            <a:extLst>
              <a:ext uri="{FF2B5EF4-FFF2-40B4-BE49-F238E27FC236}">
                <a16:creationId xmlns:a16="http://schemas.microsoft.com/office/drawing/2014/main" id="{26289D73-B1BE-0B44-39BC-535B0560814B}"/>
              </a:ext>
            </a:extLst>
          </p:cNvPr>
          <p:cNvSpPr/>
          <p:nvPr/>
        </p:nvSpPr>
        <p:spPr>
          <a:xfrm>
            <a:off x="6091407" y="4665085"/>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88" name="Rectangle 87">
            <a:extLst>
              <a:ext uri="{FF2B5EF4-FFF2-40B4-BE49-F238E27FC236}">
                <a16:creationId xmlns:a16="http://schemas.microsoft.com/office/drawing/2014/main" id="{D708ABC0-1B8F-C650-892E-720912123494}"/>
              </a:ext>
            </a:extLst>
          </p:cNvPr>
          <p:cNvSpPr/>
          <p:nvPr/>
        </p:nvSpPr>
        <p:spPr>
          <a:xfrm>
            <a:off x="10116500" y="4071258"/>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89" name="Rectangle 88">
            <a:extLst>
              <a:ext uri="{FF2B5EF4-FFF2-40B4-BE49-F238E27FC236}">
                <a16:creationId xmlns:a16="http://schemas.microsoft.com/office/drawing/2014/main" id="{F8FB7576-3D7F-9AE2-E098-2CF8196981F3}"/>
              </a:ext>
            </a:extLst>
          </p:cNvPr>
          <p:cNvSpPr/>
          <p:nvPr/>
        </p:nvSpPr>
        <p:spPr>
          <a:xfrm>
            <a:off x="9736761" y="4663450"/>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63" name="Rectangle 62">
            <a:extLst>
              <a:ext uri="{FF2B5EF4-FFF2-40B4-BE49-F238E27FC236}">
                <a16:creationId xmlns:a16="http://schemas.microsoft.com/office/drawing/2014/main" id="{C5733AB0-6526-17BB-A0E2-E5C48E0AE372}"/>
              </a:ext>
            </a:extLst>
          </p:cNvPr>
          <p:cNvSpPr/>
          <p:nvPr/>
        </p:nvSpPr>
        <p:spPr>
          <a:xfrm>
            <a:off x="1688207" y="5292627"/>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90" name="Rectangle 89">
            <a:extLst>
              <a:ext uri="{FF2B5EF4-FFF2-40B4-BE49-F238E27FC236}">
                <a16:creationId xmlns:a16="http://schemas.microsoft.com/office/drawing/2014/main" id="{AA02C201-00B5-72B4-B40E-D7DB122B4E58}"/>
              </a:ext>
            </a:extLst>
          </p:cNvPr>
          <p:cNvSpPr/>
          <p:nvPr/>
        </p:nvSpPr>
        <p:spPr>
          <a:xfrm>
            <a:off x="1287934" y="4684462"/>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91" name="Rectangle 90">
            <a:extLst>
              <a:ext uri="{FF2B5EF4-FFF2-40B4-BE49-F238E27FC236}">
                <a16:creationId xmlns:a16="http://schemas.microsoft.com/office/drawing/2014/main" id="{84917C18-387C-341F-D03C-B004574C8637}"/>
              </a:ext>
            </a:extLst>
          </p:cNvPr>
          <p:cNvSpPr/>
          <p:nvPr/>
        </p:nvSpPr>
        <p:spPr>
          <a:xfrm>
            <a:off x="1688207" y="4066411"/>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92" name="Rectangle 91">
            <a:extLst>
              <a:ext uri="{FF2B5EF4-FFF2-40B4-BE49-F238E27FC236}">
                <a16:creationId xmlns:a16="http://schemas.microsoft.com/office/drawing/2014/main" id="{D619ACD6-500F-39CB-94C0-091FCF7D29E1}"/>
              </a:ext>
            </a:extLst>
          </p:cNvPr>
          <p:cNvSpPr/>
          <p:nvPr/>
        </p:nvSpPr>
        <p:spPr>
          <a:xfrm>
            <a:off x="1313520" y="3468312"/>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93" name="Rectangle 92">
            <a:extLst>
              <a:ext uri="{FF2B5EF4-FFF2-40B4-BE49-F238E27FC236}">
                <a16:creationId xmlns:a16="http://schemas.microsoft.com/office/drawing/2014/main" id="{E028309C-BF43-7D85-033B-A9368799BA98}"/>
              </a:ext>
            </a:extLst>
          </p:cNvPr>
          <p:cNvSpPr/>
          <p:nvPr/>
        </p:nvSpPr>
        <p:spPr>
          <a:xfrm>
            <a:off x="2519929" y="4412521"/>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94" name="Rectangle 93">
            <a:extLst>
              <a:ext uri="{FF2B5EF4-FFF2-40B4-BE49-F238E27FC236}">
                <a16:creationId xmlns:a16="http://schemas.microsoft.com/office/drawing/2014/main" id="{660AC385-46DE-2EB3-4AAA-5BC031AE4ECC}"/>
              </a:ext>
            </a:extLst>
          </p:cNvPr>
          <p:cNvSpPr/>
          <p:nvPr/>
        </p:nvSpPr>
        <p:spPr>
          <a:xfrm>
            <a:off x="3315387" y="4996872"/>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95" name="Rectangle 94">
            <a:extLst>
              <a:ext uri="{FF2B5EF4-FFF2-40B4-BE49-F238E27FC236}">
                <a16:creationId xmlns:a16="http://schemas.microsoft.com/office/drawing/2014/main" id="{8801FA4A-4DD1-2CE3-B5AA-D47FE0960BBA}"/>
              </a:ext>
            </a:extLst>
          </p:cNvPr>
          <p:cNvSpPr/>
          <p:nvPr/>
        </p:nvSpPr>
        <p:spPr>
          <a:xfrm>
            <a:off x="2935527" y="4054034"/>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96" name="Rectangle 95">
            <a:extLst>
              <a:ext uri="{FF2B5EF4-FFF2-40B4-BE49-F238E27FC236}">
                <a16:creationId xmlns:a16="http://schemas.microsoft.com/office/drawing/2014/main" id="{5175E2A9-3DB7-5EE2-CADE-8E8CD62EC7D8}"/>
              </a:ext>
            </a:extLst>
          </p:cNvPr>
          <p:cNvSpPr/>
          <p:nvPr/>
        </p:nvSpPr>
        <p:spPr>
          <a:xfrm>
            <a:off x="2120269" y="3749367"/>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97" name="Rectangle 96">
            <a:extLst>
              <a:ext uri="{FF2B5EF4-FFF2-40B4-BE49-F238E27FC236}">
                <a16:creationId xmlns:a16="http://schemas.microsoft.com/office/drawing/2014/main" id="{8DF32CE7-FC9C-A14D-3D9A-E544693EFB9C}"/>
              </a:ext>
            </a:extLst>
          </p:cNvPr>
          <p:cNvSpPr/>
          <p:nvPr/>
        </p:nvSpPr>
        <p:spPr>
          <a:xfrm>
            <a:off x="4107459" y="4389449"/>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98" name="Rectangle 97">
            <a:extLst>
              <a:ext uri="{FF2B5EF4-FFF2-40B4-BE49-F238E27FC236}">
                <a16:creationId xmlns:a16="http://schemas.microsoft.com/office/drawing/2014/main" id="{107C6348-27DD-2A5D-CC8F-BD4CC15388F4}"/>
              </a:ext>
            </a:extLst>
          </p:cNvPr>
          <p:cNvSpPr/>
          <p:nvPr/>
        </p:nvSpPr>
        <p:spPr>
          <a:xfrm>
            <a:off x="2924856" y="4996872"/>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99" name="Rectangle 98">
            <a:extLst>
              <a:ext uri="{FF2B5EF4-FFF2-40B4-BE49-F238E27FC236}">
                <a16:creationId xmlns:a16="http://schemas.microsoft.com/office/drawing/2014/main" id="{FFE143D5-63A2-BC26-99D4-0611194BE167}"/>
              </a:ext>
            </a:extLst>
          </p:cNvPr>
          <p:cNvSpPr/>
          <p:nvPr/>
        </p:nvSpPr>
        <p:spPr>
          <a:xfrm>
            <a:off x="4519344" y="4066411"/>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100" name="Rectangle 99">
            <a:extLst>
              <a:ext uri="{FF2B5EF4-FFF2-40B4-BE49-F238E27FC236}">
                <a16:creationId xmlns:a16="http://schemas.microsoft.com/office/drawing/2014/main" id="{A211D758-AF1B-50E8-C4FA-5514AABDB20E}"/>
              </a:ext>
            </a:extLst>
          </p:cNvPr>
          <p:cNvSpPr/>
          <p:nvPr/>
        </p:nvSpPr>
        <p:spPr>
          <a:xfrm>
            <a:off x="6096000" y="3475103"/>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101" name="Rectangle 100">
            <a:extLst>
              <a:ext uri="{FF2B5EF4-FFF2-40B4-BE49-F238E27FC236}">
                <a16:creationId xmlns:a16="http://schemas.microsoft.com/office/drawing/2014/main" id="{753D2112-E43C-6D84-BF45-6C7923AAD1F2}"/>
              </a:ext>
            </a:extLst>
          </p:cNvPr>
          <p:cNvSpPr/>
          <p:nvPr/>
        </p:nvSpPr>
        <p:spPr>
          <a:xfrm>
            <a:off x="5731471" y="4665086"/>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102" name="Rectangle 101">
            <a:extLst>
              <a:ext uri="{FF2B5EF4-FFF2-40B4-BE49-F238E27FC236}">
                <a16:creationId xmlns:a16="http://schemas.microsoft.com/office/drawing/2014/main" id="{46119934-CE72-86EE-B88E-2660DC677879}"/>
              </a:ext>
            </a:extLst>
          </p:cNvPr>
          <p:cNvSpPr/>
          <p:nvPr/>
        </p:nvSpPr>
        <p:spPr>
          <a:xfrm>
            <a:off x="4894351" y="4690384"/>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103" name="Rectangle 102">
            <a:extLst>
              <a:ext uri="{FF2B5EF4-FFF2-40B4-BE49-F238E27FC236}">
                <a16:creationId xmlns:a16="http://schemas.microsoft.com/office/drawing/2014/main" id="{B9E55B36-58CE-1E91-3B37-5BD7925D5076}"/>
              </a:ext>
            </a:extLst>
          </p:cNvPr>
          <p:cNvSpPr/>
          <p:nvPr/>
        </p:nvSpPr>
        <p:spPr>
          <a:xfrm>
            <a:off x="3720080" y="4670255"/>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104" name="Rectangle 103">
            <a:extLst>
              <a:ext uri="{FF2B5EF4-FFF2-40B4-BE49-F238E27FC236}">
                <a16:creationId xmlns:a16="http://schemas.microsoft.com/office/drawing/2014/main" id="{6D280FCE-4AFE-E5E4-2EA6-241049080E57}"/>
              </a:ext>
            </a:extLst>
          </p:cNvPr>
          <p:cNvSpPr/>
          <p:nvPr/>
        </p:nvSpPr>
        <p:spPr>
          <a:xfrm>
            <a:off x="4898035" y="5675046"/>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105" name="Rectangle 104">
            <a:extLst>
              <a:ext uri="{FF2B5EF4-FFF2-40B4-BE49-F238E27FC236}">
                <a16:creationId xmlns:a16="http://schemas.microsoft.com/office/drawing/2014/main" id="{14793213-524A-786C-3501-72585C8F4D9F}"/>
              </a:ext>
            </a:extLst>
          </p:cNvPr>
          <p:cNvSpPr/>
          <p:nvPr/>
        </p:nvSpPr>
        <p:spPr>
          <a:xfrm>
            <a:off x="6120636" y="5659206"/>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106" name="Rectangle 105">
            <a:extLst>
              <a:ext uri="{FF2B5EF4-FFF2-40B4-BE49-F238E27FC236}">
                <a16:creationId xmlns:a16="http://schemas.microsoft.com/office/drawing/2014/main" id="{F34F9D18-7C87-142C-E728-6498AB495EE6}"/>
              </a:ext>
            </a:extLst>
          </p:cNvPr>
          <p:cNvSpPr/>
          <p:nvPr/>
        </p:nvSpPr>
        <p:spPr>
          <a:xfrm>
            <a:off x="6119132" y="4059607"/>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107" name="Rectangle 106">
            <a:extLst>
              <a:ext uri="{FF2B5EF4-FFF2-40B4-BE49-F238E27FC236}">
                <a16:creationId xmlns:a16="http://schemas.microsoft.com/office/drawing/2014/main" id="{6EC3999B-214B-67B9-9A61-351F399E36A3}"/>
              </a:ext>
            </a:extLst>
          </p:cNvPr>
          <p:cNvSpPr/>
          <p:nvPr/>
        </p:nvSpPr>
        <p:spPr>
          <a:xfrm>
            <a:off x="7415356" y="4706224"/>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108" name="Rectangle 107">
            <a:extLst>
              <a:ext uri="{FF2B5EF4-FFF2-40B4-BE49-F238E27FC236}">
                <a16:creationId xmlns:a16="http://schemas.microsoft.com/office/drawing/2014/main" id="{F3E313DF-94AD-D569-FF67-19F14F6C1641}"/>
              </a:ext>
            </a:extLst>
          </p:cNvPr>
          <p:cNvSpPr/>
          <p:nvPr/>
        </p:nvSpPr>
        <p:spPr>
          <a:xfrm>
            <a:off x="7039261" y="4706224"/>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109" name="Rectangle 108">
            <a:extLst>
              <a:ext uri="{FF2B5EF4-FFF2-40B4-BE49-F238E27FC236}">
                <a16:creationId xmlns:a16="http://schemas.microsoft.com/office/drawing/2014/main" id="{60FD581F-0453-F806-EDED-2C6E96E98CCF}"/>
              </a:ext>
            </a:extLst>
          </p:cNvPr>
          <p:cNvSpPr/>
          <p:nvPr/>
        </p:nvSpPr>
        <p:spPr>
          <a:xfrm>
            <a:off x="7399851" y="3454964"/>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110" name="Rectangle 109">
            <a:extLst>
              <a:ext uri="{FF2B5EF4-FFF2-40B4-BE49-F238E27FC236}">
                <a16:creationId xmlns:a16="http://schemas.microsoft.com/office/drawing/2014/main" id="{4D6052F5-1276-AB68-BA24-3B1C409C62BB}"/>
              </a:ext>
            </a:extLst>
          </p:cNvPr>
          <p:cNvSpPr/>
          <p:nvPr/>
        </p:nvSpPr>
        <p:spPr>
          <a:xfrm>
            <a:off x="6110968" y="5283129"/>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111" name="Rectangle 110">
            <a:extLst>
              <a:ext uri="{FF2B5EF4-FFF2-40B4-BE49-F238E27FC236}">
                <a16:creationId xmlns:a16="http://schemas.microsoft.com/office/drawing/2014/main" id="{FD713077-4C64-1CEC-2606-74D6B25D504F}"/>
              </a:ext>
            </a:extLst>
          </p:cNvPr>
          <p:cNvSpPr/>
          <p:nvPr/>
        </p:nvSpPr>
        <p:spPr>
          <a:xfrm>
            <a:off x="7825807" y="5272243"/>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112" name="Rectangle 111">
            <a:extLst>
              <a:ext uri="{FF2B5EF4-FFF2-40B4-BE49-F238E27FC236}">
                <a16:creationId xmlns:a16="http://schemas.microsoft.com/office/drawing/2014/main" id="{E2A9B353-895C-0752-206F-604B70A584BD}"/>
              </a:ext>
            </a:extLst>
          </p:cNvPr>
          <p:cNvSpPr/>
          <p:nvPr/>
        </p:nvSpPr>
        <p:spPr>
          <a:xfrm>
            <a:off x="7399851" y="5273220"/>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113" name="Rectangle 112">
            <a:extLst>
              <a:ext uri="{FF2B5EF4-FFF2-40B4-BE49-F238E27FC236}">
                <a16:creationId xmlns:a16="http://schemas.microsoft.com/office/drawing/2014/main" id="{577293A4-CEA5-57B2-41F3-A19AE7B59F91}"/>
              </a:ext>
            </a:extLst>
          </p:cNvPr>
          <p:cNvSpPr/>
          <p:nvPr/>
        </p:nvSpPr>
        <p:spPr>
          <a:xfrm>
            <a:off x="5731471" y="5318875"/>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114" name="Rectangle 113">
            <a:extLst>
              <a:ext uri="{FF2B5EF4-FFF2-40B4-BE49-F238E27FC236}">
                <a16:creationId xmlns:a16="http://schemas.microsoft.com/office/drawing/2014/main" id="{26B51437-B112-7297-DEA5-50F30A8EA9AD}"/>
              </a:ext>
            </a:extLst>
          </p:cNvPr>
          <p:cNvSpPr/>
          <p:nvPr/>
        </p:nvSpPr>
        <p:spPr>
          <a:xfrm>
            <a:off x="4537547" y="5358271"/>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115" name="Rectangle 114">
            <a:extLst>
              <a:ext uri="{FF2B5EF4-FFF2-40B4-BE49-F238E27FC236}">
                <a16:creationId xmlns:a16="http://schemas.microsoft.com/office/drawing/2014/main" id="{30143830-616A-FFC8-BFE3-59BC08C6E97E}"/>
              </a:ext>
            </a:extLst>
          </p:cNvPr>
          <p:cNvSpPr/>
          <p:nvPr/>
        </p:nvSpPr>
        <p:spPr>
          <a:xfrm>
            <a:off x="3720080" y="5325843"/>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116" name="Rectangle 115">
            <a:extLst>
              <a:ext uri="{FF2B5EF4-FFF2-40B4-BE49-F238E27FC236}">
                <a16:creationId xmlns:a16="http://schemas.microsoft.com/office/drawing/2014/main" id="{E11F62D4-E683-9FAC-4F1B-B73028159DC5}"/>
              </a:ext>
            </a:extLst>
          </p:cNvPr>
          <p:cNvSpPr/>
          <p:nvPr/>
        </p:nvSpPr>
        <p:spPr>
          <a:xfrm>
            <a:off x="8195840" y="3753116"/>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117" name="Rectangle 116">
            <a:extLst>
              <a:ext uri="{FF2B5EF4-FFF2-40B4-BE49-F238E27FC236}">
                <a16:creationId xmlns:a16="http://schemas.microsoft.com/office/drawing/2014/main" id="{3FD3F6B6-6D59-C566-2068-598FC746E93F}"/>
              </a:ext>
            </a:extLst>
          </p:cNvPr>
          <p:cNvSpPr/>
          <p:nvPr/>
        </p:nvSpPr>
        <p:spPr>
          <a:xfrm>
            <a:off x="8999765" y="4690384"/>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118" name="Rectangle 117">
            <a:extLst>
              <a:ext uri="{FF2B5EF4-FFF2-40B4-BE49-F238E27FC236}">
                <a16:creationId xmlns:a16="http://schemas.microsoft.com/office/drawing/2014/main" id="{A5CBEE7E-A045-53BB-1030-936C8F2B230C}"/>
              </a:ext>
            </a:extLst>
          </p:cNvPr>
          <p:cNvSpPr/>
          <p:nvPr/>
        </p:nvSpPr>
        <p:spPr>
          <a:xfrm>
            <a:off x="8590332" y="5652458"/>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119" name="Rectangle 118">
            <a:extLst>
              <a:ext uri="{FF2B5EF4-FFF2-40B4-BE49-F238E27FC236}">
                <a16:creationId xmlns:a16="http://schemas.microsoft.com/office/drawing/2014/main" id="{41CFE91A-512D-FDF5-2D33-8EA8080A0865}"/>
              </a:ext>
            </a:extLst>
          </p:cNvPr>
          <p:cNvSpPr/>
          <p:nvPr/>
        </p:nvSpPr>
        <p:spPr>
          <a:xfrm>
            <a:off x="9372262" y="4658540"/>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120" name="Rectangle 119">
            <a:extLst>
              <a:ext uri="{FF2B5EF4-FFF2-40B4-BE49-F238E27FC236}">
                <a16:creationId xmlns:a16="http://schemas.microsoft.com/office/drawing/2014/main" id="{FC30BA98-4CA8-F889-E255-68C1F1BE795F}"/>
              </a:ext>
            </a:extLst>
          </p:cNvPr>
          <p:cNvSpPr/>
          <p:nvPr/>
        </p:nvSpPr>
        <p:spPr>
          <a:xfrm>
            <a:off x="9765990" y="4086076"/>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121" name="Rectangle 120">
            <a:extLst>
              <a:ext uri="{FF2B5EF4-FFF2-40B4-BE49-F238E27FC236}">
                <a16:creationId xmlns:a16="http://schemas.microsoft.com/office/drawing/2014/main" id="{C2BBDFE7-B880-FFC4-AB25-E214E5E907DA}"/>
              </a:ext>
            </a:extLst>
          </p:cNvPr>
          <p:cNvSpPr/>
          <p:nvPr/>
        </p:nvSpPr>
        <p:spPr>
          <a:xfrm>
            <a:off x="7805344" y="4114909"/>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122" name="Rectangle 121">
            <a:extLst>
              <a:ext uri="{FF2B5EF4-FFF2-40B4-BE49-F238E27FC236}">
                <a16:creationId xmlns:a16="http://schemas.microsoft.com/office/drawing/2014/main" id="{A5C71624-7417-7F86-156F-22FCF22FE90A}"/>
              </a:ext>
            </a:extLst>
          </p:cNvPr>
          <p:cNvSpPr/>
          <p:nvPr/>
        </p:nvSpPr>
        <p:spPr>
          <a:xfrm>
            <a:off x="9325603" y="4098321"/>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123" name="Rectangle 122">
            <a:extLst>
              <a:ext uri="{FF2B5EF4-FFF2-40B4-BE49-F238E27FC236}">
                <a16:creationId xmlns:a16="http://schemas.microsoft.com/office/drawing/2014/main" id="{54F21B72-921D-0972-31A7-ADCD57677A4F}"/>
              </a:ext>
            </a:extLst>
          </p:cNvPr>
          <p:cNvSpPr/>
          <p:nvPr/>
        </p:nvSpPr>
        <p:spPr>
          <a:xfrm>
            <a:off x="10590778" y="3125283"/>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124" name="Rectangle 123">
            <a:extLst>
              <a:ext uri="{FF2B5EF4-FFF2-40B4-BE49-F238E27FC236}">
                <a16:creationId xmlns:a16="http://schemas.microsoft.com/office/drawing/2014/main" id="{D137A94D-2417-1556-76BF-BAC4F609983F}"/>
              </a:ext>
            </a:extLst>
          </p:cNvPr>
          <p:cNvSpPr/>
          <p:nvPr/>
        </p:nvSpPr>
        <p:spPr>
          <a:xfrm>
            <a:off x="6914638" y="3109773"/>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125" name="Rectangle 124">
            <a:extLst>
              <a:ext uri="{FF2B5EF4-FFF2-40B4-BE49-F238E27FC236}">
                <a16:creationId xmlns:a16="http://schemas.microsoft.com/office/drawing/2014/main" id="{776EA5E7-BA43-9470-0B9C-1BCD801DE376}"/>
              </a:ext>
            </a:extLst>
          </p:cNvPr>
          <p:cNvSpPr/>
          <p:nvPr/>
        </p:nvSpPr>
        <p:spPr>
          <a:xfrm>
            <a:off x="2076790" y="3089908"/>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126" name="Rectangle 125">
            <a:extLst>
              <a:ext uri="{FF2B5EF4-FFF2-40B4-BE49-F238E27FC236}">
                <a16:creationId xmlns:a16="http://schemas.microsoft.com/office/drawing/2014/main" id="{3BEC6F3A-2ADC-C841-EC4A-23E2166A5723}"/>
              </a:ext>
            </a:extLst>
          </p:cNvPr>
          <p:cNvSpPr/>
          <p:nvPr/>
        </p:nvSpPr>
        <p:spPr>
          <a:xfrm>
            <a:off x="5280421" y="3107326"/>
            <a:ext cx="267721" cy="25200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127" name="Rectangle 126">
            <a:extLst>
              <a:ext uri="{FF2B5EF4-FFF2-40B4-BE49-F238E27FC236}">
                <a16:creationId xmlns:a16="http://schemas.microsoft.com/office/drawing/2014/main" id="{BC5413A1-412C-4FC1-AB8C-B2B2DE03A854}"/>
              </a:ext>
            </a:extLst>
          </p:cNvPr>
          <p:cNvSpPr/>
          <p:nvPr/>
        </p:nvSpPr>
        <p:spPr>
          <a:xfrm>
            <a:off x="4929578" y="3114398"/>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128" name="Rectangle 127">
            <a:extLst>
              <a:ext uri="{FF2B5EF4-FFF2-40B4-BE49-F238E27FC236}">
                <a16:creationId xmlns:a16="http://schemas.microsoft.com/office/drawing/2014/main" id="{A39236CA-146C-F535-B6E5-18251626D54B}"/>
              </a:ext>
            </a:extLst>
          </p:cNvPr>
          <p:cNvSpPr/>
          <p:nvPr/>
        </p:nvSpPr>
        <p:spPr>
          <a:xfrm>
            <a:off x="1713793" y="3115332"/>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129" name="Rectangle 128">
            <a:extLst>
              <a:ext uri="{FF2B5EF4-FFF2-40B4-BE49-F238E27FC236}">
                <a16:creationId xmlns:a16="http://schemas.microsoft.com/office/drawing/2014/main" id="{39464596-2A4F-2C0F-BDD6-B862F327E697}"/>
              </a:ext>
            </a:extLst>
          </p:cNvPr>
          <p:cNvSpPr/>
          <p:nvPr/>
        </p:nvSpPr>
        <p:spPr>
          <a:xfrm>
            <a:off x="6522045" y="3123490"/>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130" name="Rectangle 129">
            <a:extLst>
              <a:ext uri="{FF2B5EF4-FFF2-40B4-BE49-F238E27FC236}">
                <a16:creationId xmlns:a16="http://schemas.microsoft.com/office/drawing/2014/main" id="{63A4E5B9-73F6-3060-74C4-1F61903D809C}"/>
              </a:ext>
            </a:extLst>
          </p:cNvPr>
          <p:cNvSpPr/>
          <p:nvPr/>
        </p:nvSpPr>
        <p:spPr>
          <a:xfrm>
            <a:off x="10193254" y="3141942"/>
            <a:ext cx="209263" cy="2132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131" name="Rectangle 130">
            <a:extLst>
              <a:ext uri="{FF2B5EF4-FFF2-40B4-BE49-F238E27FC236}">
                <a16:creationId xmlns:a16="http://schemas.microsoft.com/office/drawing/2014/main" id="{19E16397-431C-1AC5-FABA-1B93EC2C7244}"/>
              </a:ext>
            </a:extLst>
          </p:cNvPr>
          <p:cNvSpPr/>
          <p:nvPr/>
        </p:nvSpPr>
        <p:spPr>
          <a:xfrm>
            <a:off x="11543619" y="2750540"/>
            <a:ext cx="511629" cy="3102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rPr>
              <a:t>Risks</a:t>
            </a:r>
          </a:p>
        </p:txBody>
      </p:sp>
      <p:sp>
        <p:nvSpPr>
          <p:cNvPr id="72" name="Rectangle 71">
            <a:extLst>
              <a:ext uri="{FF2B5EF4-FFF2-40B4-BE49-F238E27FC236}">
                <a16:creationId xmlns:a16="http://schemas.microsoft.com/office/drawing/2014/main" id="{A41D0498-1667-FA16-657F-14D022E4CC90}"/>
              </a:ext>
            </a:extLst>
          </p:cNvPr>
          <p:cNvSpPr/>
          <p:nvPr/>
        </p:nvSpPr>
        <p:spPr>
          <a:xfrm>
            <a:off x="2477522" y="2733115"/>
            <a:ext cx="342900" cy="310243"/>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IE1</a:t>
            </a:r>
          </a:p>
        </p:txBody>
      </p:sp>
      <p:sp>
        <p:nvSpPr>
          <p:cNvPr id="80" name="Rectangle 79">
            <a:extLst>
              <a:ext uri="{FF2B5EF4-FFF2-40B4-BE49-F238E27FC236}">
                <a16:creationId xmlns:a16="http://schemas.microsoft.com/office/drawing/2014/main" id="{7E48F88D-C472-6DAF-CE92-48705F63E797}"/>
              </a:ext>
            </a:extLst>
          </p:cNvPr>
          <p:cNvSpPr/>
          <p:nvPr/>
        </p:nvSpPr>
        <p:spPr>
          <a:xfrm>
            <a:off x="3655559" y="2733115"/>
            <a:ext cx="342900" cy="310243"/>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IE2</a:t>
            </a:r>
          </a:p>
        </p:txBody>
      </p:sp>
      <p:sp>
        <p:nvSpPr>
          <p:cNvPr id="132" name="Rectangle 131">
            <a:extLst>
              <a:ext uri="{FF2B5EF4-FFF2-40B4-BE49-F238E27FC236}">
                <a16:creationId xmlns:a16="http://schemas.microsoft.com/office/drawing/2014/main" id="{33EC25E9-B346-C64D-B42A-4017BB14E04A}"/>
              </a:ext>
            </a:extLst>
          </p:cNvPr>
          <p:cNvSpPr/>
          <p:nvPr/>
        </p:nvSpPr>
        <p:spPr>
          <a:xfrm>
            <a:off x="5238752" y="2711355"/>
            <a:ext cx="342900" cy="310243"/>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IE3</a:t>
            </a:r>
          </a:p>
        </p:txBody>
      </p:sp>
      <p:sp>
        <p:nvSpPr>
          <p:cNvPr id="133" name="Rectangle 132">
            <a:extLst>
              <a:ext uri="{FF2B5EF4-FFF2-40B4-BE49-F238E27FC236}">
                <a16:creationId xmlns:a16="http://schemas.microsoft.com/office/drawing/2014/main" id="{79391BBB-CC8C-0502-7224-C0E2F06D12F0}"/>
              </a:ext>
            </a:extLst>
          </p:cNvPr>
          <p:cNvSpPr/>
          <p:nvPr/>
        </p:nvSpPr>
        <p:spPr>
          <a:xfrm>
            <a:off x="7266214" y="2711354"/>
            <a:ext cx="342900" cy="310243"/>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IE4</a:t>
            </a:r>
          </a:p>
        </p:txBody>
      </p:sp>
      <p:sp>
        <p:nvSpPr>
          <p:cNvPr id="134" name="Rectangle 133">
            <a:extLst>
              <a:ext uri="{FF2B5EF4-FFF2-40B4-BE49-F238E27FC236}">
                <a16:creationId xmlns:a16="http://schemas.microsoft.com/office/drawing/2014/main" id="{72452115-A0B5-CC9A-1154-E9A950E1D450}"/>
              </a:ext>
            </a:extLst>
          </p:cNvPr>
          <p:cNvSpPr/>
          <p:nvPr/>
        </p:nvSpPr>
        <p:spPr>
          <a:xfrm>
            <a:off x="8482693" y="2707799"/>
            <a:ext cx="342900" cy="310243"/>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IE5</a:t>
            </a:r>
          </a:p>
        </p:txBody>
      </p:sp>
      <p:sp>
        <p:nvSpPr>
          <p:cNvPr id="135" name="Rectangle 134">
            <a:extLst>
              <a:ext uri="{FF2B5EF4-FFF2-40B4-BE49-F238E27FC236}">
                <a16:creationId xmlns:a16="http://schemas.microsoft.com/office/drawing/2014/main" id="{8DC13677-A500-864E-0F94-4292B6D1BB2B}"/>
              </a:ext>
            </a:extLst>
          </p:cNvPr>
          <p:cNvSpPr/>
          <p:nvPr/>
        </p:nvSpPr>
        <p:spPr>
          <a:xfrm>
            <a:off x="9318176" y="2711333"/>
            <a:ext cx="342900" cy="30670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IE6</a:t>
            </a:r>
          </a:p>
        </p:txBody>
      </p:sp>
      <p:sp>
        <p:nvSpPr>
          <p:cNvPr id="136" name="Rectangle 135">
            <a:extLst>
              <a:ext uri="{FF2B5EF4-FFF2-40B4-BE49-F238E27FC236}">
                <a16:creationId xmlns:a16="http://schemas.microsoft.com/office/drawing/2014/main" id="{55FA667A-F32E-748F-9DDE-337670B848C2}"/>
              </a:ext>
            </a:extLst>
          </p:cNvPr>
          <p:cNvSpPr/>
          <p:nvPr/>
        </p:nvSpPr>
        <p:spPr>
          <a:xfrm>
            <a:off x="10922795" y="2711333"/>
            <a:ext cx="342900" cy="30670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IE7</a:t>
            </a:r>
          </a:p>
        </p:txBody>
      </p:sp>
      <p:sp>
        <p:nvSpPr>
          <p:cNvPr id="60" name="Rectangle 59">
            <a:extLst>
              <a:ext uri="{FF2B5EF4-FFF2-40B4-BE49-F238E27FC236}">
                <a16:creationId xmlns:a16="http://schemas.microsoft.com/office/drawing/2014/main" id="{374D44AD-01F9-265D-49FC-CA8E07513699}"/>
              </a:ext>
            </a:extLst>
          </p:cNvPr>
          <p:cNvSpPr/>
          <p:nvPr/>
        </p:nvSpPr>
        <p:spPr>
          <a:xfrm>
            <a:off x="5248019" y="4305299"/>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D9</a:t>
            </a:r>
          </a:p>
        </p:txBody>
      </p:sp>
      <p:sp>
        <p:nvSpPr>
          <p:cNvPr id="61" name="Rectangle 60">
            <a:extLst>
              <a:ext uri="{FF2B5EF4-FFF2-40B4-BE49-F238E27FC236}">
                <a16:creationId xmlns:a16="http://schemas.microsoft.com/office/drawing/2014/main" id="{CAEC37C2-B5E1-9622-6E0B-AF587BE8FEF5}"/>
              </a:ext>
            </a:extLst>
          </p:cNvPr>
          <p:cNvSpPr/>
          <p:nvPr/>
        </p:nvSpPr>
        <p:spPr>
          <a:xfrm>
            <a:off x="9361119" y="5586810"/>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D3</a:t>
            </a:r>
          </a:p>
        </p:txBody>
      </p:sp>
      <p:sp>
        <p:nvSpPr>
          <p:cNvPr id="64" name="Rectangle 63">
            <a:extLst>
              <a:ext uri="{FF2B5EF4-FFF2-40B4-BE49-F238E27FC236}">
                <a16:creationId xmlns:a16="http://schemas.microsoft.com/office/drawing/2014/main" id="{475FCA29-C32B-83E7-F26C-79444AC70C08}"/>
              </a:ext>
            </a:extLst>
          </p:cNvPr>
          <p:cNvSpPr/>
          <p:nvPr/>
        </p:nvSpPr>
        <p:spPr>
          <a:xfrm>
            <a:off x="7359850" y="5594174"/>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D7</a:t>
            </a:r>
          </a:p>
        </p:txBody>
      </p:sp>
      <p:sp>
        <p:nvSpPr>
          <p:cNvPr id="66" name="Rectangle 65">
            <a:extLst>
              <a:ext uri="{FF2B5EF4-FFF2-40B4-BE49-F238E27FC236}">
                <a16:creationId xmlns:a16="http://schemas.microsoft.com/office/drawing/2014/main" id="{41EB970F-92B8-1733-2657-503C5F3A8E27}"/>
              </a:ext>
            </a:extLst>
          </p:cNvPr>
          <p:cNvSpPr/>
          <p:nvPr/>
        </p:nvSpPr>
        <p:spPr>
          <a:xfrm>
            <a:off x="2475225" y="5230588"/>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D13</a:t>
            </a:r>
          </a:p>
        </p:txBody>
      </p:sp>
      <p:sp>
        <p:nvSpPr>
          <p:cNvPr id="68" name="Rectangle 67">
            <a:extLst>
              <a:ext uri="{FF2B5EF4-FFF2-40B4-BE49-F238E27FC236}">
                <a16:creationId xmlns:a16="http://schemas.microsoft.com/office/drawing/2014/main" id="{474D3F39-E030-01AC-F633-57A06A6C5954}"/>
              </a:ext>
            </a:extLst>
          </p:cNvPr>
          <p:cNvSpPr/>
          <p:nvPr/>
        </p:nvSpPr>
        <p:spPr>
          <a:xfrm>
            <a:off x="8540267" y="4618814"/>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D5</a:t>
            </a:r>
          </a:p>
        </p:txBody>
      </p:sp>
      <p:sp>
        <p:nvSpPr>
          <p:cNvPr id="69" name="Rectangle 68">
            <a:extLst>
              <a:ext uri="{FF2B5EF4-FFF2-40B4-BE49-F238E27FC236}">
                <a16:creationId xmlns:a16="http://schemas.microsoft.com/office/drawing/2014/main" id="{CD8645A7-3EAE-1106-3FA2-48AD0766984D}"/>
              </a:ext>
            </a:extLst>
          </p:cNvPr>
          <p:cNvSpPr/>
          <p:nvPr/>
        </p:nvSpPr>
        <p:spPr>
          <a:xfrm>
            <a:off x="7346241" y="4029886"/>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D6</a:t>
            </a:r>
          </a:p>
        </p:txBody>
      </p:sp>
      <p:sp>
        <p:nvSpPr>
          <p:cNvPr id="137" name="Rectangle 136">
            <a:extLst>
              <a:ext uri="{FF2B5EF4-FFF2-40B4-BE49-F238E27FC236}">
                <a16:creationId xmlns:a16="http://schemas.microsoft.com/office/drawing/2014/main" id="{4FA756AC-CE5C-D3D9-ED9F-2B58C2147489}"/>
              </a:ext>
            </a:extLst>
          </p:cNvPr>
          <p:cNvSpPr/>
          <p:nvPr/>
        </p:nvSpPr>
        <p:spPr>
          <a:xfrm>
            <a:off x="3653262" y="3993960"/>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D11</a:t>
            </a:r>
          </a:p>
        </p:txBody>
      </p:sp>
      <p:sp>
        <p:nvSpPr>
          <p:cNvPr id="138" name="Rectangle 137">
            <a:extLst>
              <a:ext uri="{FF2B5EF4-FFF2-40B4-BE49-F238E27FC236}">
                <a16:creationId xmlns:a16="http://schemas.microsoft.com/office/drawing/2014/main" id="{27CCC0DA-5FB5-9125-D81F-E0C61EC79CAC}"/>
              </a:ext>
            </a:extLst>
          </p:cNvPr>
          <p:cNvSpPr/>
          <p:nvPr/>
        </p:nvSpPr>
        <p:spPr>
          <a:xfrm>
            <a:off x="2475225" y="4029885"/>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D14</a:t>
            </a:r>
          </a:p>
        </p:txBody>
      </p:sp>
      <p:sp>
        <p:nvSpPr>
          <p:cNvPr id="139" name="Rectangle 138">
            <a:extLst>
              <a:ext uri="{FF2B5EF4-FFF2-40B4-BE49-F238E27FC236}">
                <a16:creationId xmlns:a16="http://schemas.microsoft.com/office/drawing/2014/main" id="{51ACA93C-290C-23A4-2C03-E237386A1403}"/>
              </a:ext>
            </a:extLst>
          </p:cNvPr>
          <p:cNvSpPr/>
          <p:nvPr/>
        </p:nvSpPr>
        <p:spPr>
          <a:xfrm>
            <a:off x="9361119" y="3671199"/>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D2</a:t>
            </a:r>
          </a:p>
        </p:txBody>
      </p:sp>
      <p:sp>
        <p:nvSpPr>
          <p:cNvPr id="140" name="Rectangle 139">
            <a:extLst>
              <a:ext uri="{FF2B5EF4-FFF2-40B4-BE49-F238E27FC236}">
                <a16:creationId xmlns:a16="http://schemas.microsoft.com/office/drawing/2014/main" id="{2BD19A42-04E8-EFD9-1F55-781E609C0090}"/>
              </a:ext>
            </a:extLst>
          </p:cNvPr>
          <p:cNvSpPr/>
          <p:nvPr/>
        </p:nvSpPr>
        <p:spPr>
          <a:xfrm>
            <a:off x="3648074" y="3646130"/>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D10</a:t>
            </a:r>
          </a:p>
        </p:txBody>
      </p:sp>
      <p:sp>
        <p:nvSpPr>
          <p:cNvPr id="141" name="Rectangle 140">
            <a:extLst>
              <a:ext uri="{FF2B5EF4-FFF2-40B4-BE49-F238E27FC236}">
                <a16:creationId xmlns:a16="http://schemas.microsoft.com/office/drawing/2014/main" id="{2DE0314C-A6D7-3D44-0DD5-40F4E5B52BE9}"/>
              </a:ext>
            </a:extLst>
          </p:cNvPr>
          <p:cNvSpPr/>
          <p:nvPr/>
        </p:nvSpPr>
        <p:spPr>
          <a:xfrm>
            <a:off x="8521217" y="3393067"/>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D4</a:t>
            </a:r>
          </a:p>
        </p:txBody>
      </p:sp>
      <p:sp>
        <p:nvSpPr>
          <p:cNvPr id="142" name="Rectangle 141">
            <a:extLst>
              <a:ext uri="{FF2B5EF4-FFF2-40B4-BE49-F238E27FC236}">
                <a16:creationId xmlns:a16="http://schemas.microsoft.com/office/drawing/2014/main" id="{A2D800CF-5B94-A033-B5CC-2BADC9D31B76}"/>
              </a:ext>
            </a:extLst>
          </p:cNvPr>
          <p:cNvSpPr/>
          <p:nvPr/>
        </p:nvSpPr>
        <p:spPr>
          <a:xfrm>
            <a:off x="10935125" y="3076293"/>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D1</a:t>
            </a:r>
          </a:p>
        </p:txBody>
      </p:sp>
      <p:sp>
        <p:nvSpPr>
          <p:cNvPr id="143" name="Rectangle 142">
            <a:extLst>
              <a:ext uri="{FF2B5EF4-FFF2-40B4-BE49-F238E27FC236}">
                <a16:creationId xmlns:a16="http://schemas.microsoft.com/office/drawing/2014/main" id="{92B2B6CC-C277-0E06-5F9D-8F21BCE27E76}"/>
              </a:ext>
            </a:extLst>
          </p:cNvPr>
          <p:cNvSpPr/>
          <p:nvPr/>
        </p:nvSpPr>
        <p:spPr>
          <a:xfrm>
            <a:off x="5248699" y="4931224"/>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D8</a:t>
            </a:r>
          </a:p>
        </p:txBody>
      </p:sp>
      <p:sp>
        <p:nvSpPr>
          <p:cNvPr id="144" name="Rectangle 143">
            <a:extLst>
              <a:ext uri="{FF2B5EF4-FFF2-40B4-BE49-F238E27FC236}">
                <a16:creationId xmlns:a16="http://schemas.microsoft.com/office/drawing/2014/main" id="{1E563722-D0FC-54F2-25A6-990270DF257F}"/>
              </a:ext>
            </a:extLst>
          </p:cNvPr>
          <p:cNvSpPr/>
          <p:nvPr/>
        </p:nvSpPr>
        <p:spPr>
          <a:xfrm>
            <a:off x="2475225" y="3395792"/>
            <a:ext cx="342900" cy="31024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D13</a:t>
            </a:r>
          </a:p>
        </p:txBody>
      </p:sp>
    </p:spTree>
    <p:extLst>
      <p:ext uri="{BB962C8B-B14F-4D97-AF65-F5344CB8AC3E}">
        <p14:creationId xmlns:p14="http://schemas.microsoft.com/office/powerpoint/2010/main" val="4277798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BECFA-98CD-44FC-719B-7F174A47AC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FF2E62-B19C-D168-E740-773660261CC6}"/>
              </a:ext>
            </a:extLst>
          </p:cNvPr>
          <p:cNvSpPr>
            <a:spLocks noGrp="1"/>
          </p:cNvSpPr>
          <p:nvPr>
            <p:ph type="title"/>
          </p:nvPr>
        </p:nvSpPr>
        <p:spPr/>
        <p:txBody>
          <a:bodyPr/>
          <a:lstStyle/>
          <a:p>
            <a:r>
              <a:rPr lang="en-US" dirty="0"/>
              <a:t>Participation in the Learning Plan build</a:t>
            </a:r>
          </a:p>
        </p:txBody>
      </p:sp>
      <p:sp>
        <p:nvSpPr>
          <p:cNvPr id="3" name="Content Placeholder 2">
            <a:extLst>
              <a:ext uri="{FF2B5EF4-FFF2-40B4-BE49-F238E27FC236}">
                <a16:creationId xmlns:a16="http://schemas.microsoft.com/office/drawing/2014/main" id="{10D61396-5BAB-18D9-C7F5-4AFDA451E56C}"/>
              </a:ext>
            </a:extLst>
          </p:cNvPr>
          <p:cNvSpPr>
            <a:spLocks noGrp="1"/>
          </p:cNvSpPr>
          <p:nvPr>
            <p:ph idx="1"/>
          </p:nvPr>
        </p:nvSpPr>
        <p:spPr>
          <a:xfrm>
            <a:off x="1053305" y="2288419"/>
            <a:ext cx="10085389" cy="3824068"/>
          </a:xfrm>
        </p:spPr>
        <p:txBody>
          <a:bodyPr>
            <a:normAutofit/>
          </a:bodyPr>
          <a:lstStyle/>
          <a:p>
            <a:r>
              <a:rPr lang="en-US" dirty="0"/>
              <a:t>Allows for understanding of team roles, and insight into the development of the program plan from both a business and technical perspective.</a:t>
            </a:r>
          </a:p>
          <a:p>
            <a:r>
              <a:rPr lang="en-US" dirty="0"/>
              <a:t>Identification of the interdependencies across all the </a:t>
            </a:r>
            <a:r>
              <a:rPr lang="en-US" dirty="0" err="1"/>
              <a:t>swimlanes</a:t>
            </a:r>
            <a:r>
              <a:rPr lang="en-US" dirty="0"/>
              <a:t> enables appreciation that their work impacts the work of other program teams, introducing a system perspective, reinforcing collaborative skills, and a focus on how to make all the </a:t>
            </a:r>
            <a:r>
              <a:rPr lang="en-US" dirty="0" err="1"/>
              <a:t>swimlanes</a:t>
            </a:r>
            <a:r>
              <a:rPr lang="en-US" dirty="0"/>
              <a:t> successful</a:t>
            </a:r>
          </a:p>
          <a:p>
            <a:r>
              <a:rPr lang="en-US" dirty="0"/>
              <a:t>Exposure to the decision/knowledge gap and experiment relationships provides a line of sight to their objectives and goals as they take leadership of closing a knowledge gap and </a:t>
            </a:r>
            <a:r>
              <a:rPr lang="en-US" dirty="0" err="1"/>
              <a:t>and</a:t>
            </a:r>
            <a:r>
              <a:rPr lang="en-US" dirty="0"/>
              <a:t> the required research to do so</a:t>
            </a:r>
          </a:p>
          <a:p>
            <a:pPr marL="0" indent="0">
              <a:buNone/>
            </a:pPr>
            <a:endParaRPr lang="en-US" dirty="0"/>
          </a:p>
        </p:txBody>
      </p:sp>
    </p:spTree>
    <p:extLst>
      <p:ext uri="{BB962C8B-B14F-4D97-AF65-F5344CB8AC3E}">
        <p14:creationId xmlns:p14="http://schemas.microsoft.com/office/powerpoint/2010/main" val="2154164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67C16-17A7-8D63-0B99-D6A9CFE42D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F11FBA-09CF-B1D7-4107-28EB46DAD360}"/>
              </a:ext>
            </a:extLst>
          </p:cNvPr>
          <p:cNvSpPr>
            <a:spLocks noGrp="1"/>
          </p:cNvSpPr>
          <p:nvPr>
            <p:ph type="title"/>
          </p:nvPr>
        </p:nvSpPr>
        <p:spPr>
          <a:xfrm>
            <a:off x="1061582" y="815218"/>
            <a:ext cx="10515600" cy="1507067"/>
          </a:xfrm>
        </p:spPr>
        <p:txBody>
          <a:bodyPr/>
          <a:lstStyle/>
          <a:p>
            <a:r>
              <a:rPr lang="en-US" dirty="0"/>
              <a:t>Ownership of Knowledge Gaps and Experiments</a:t>
            </a:r>
          </a:p>
        </p:txBody>
      </p:sp>
      <p:sp>
        <p:nvSpPr>
          <p:cNvPr id="3" name="Content Placeholder 2">
            <a:extLst>
              <a:ext uri="{FF2B5EF4-FFF2-40B4-BE49-F238E27FC236}">
                <a16:creationId xmlns:a16="http://schemas.microsoft.com/office/drawing/2014/main" id="{8BFB8950-FA65-3F09-AA8D-C445D8054611}"/>
              </a:ext>
            </a:extLst>
          </p:cNvPr>
          <p:cNvSpPr>
            <a:spLocks noGrp="1"/>
          </p:cNvSpPr>
          <p:nvPr>
            <p:ph idx="1"/>
          </p:nvPr>
        </p:nvSpPr>
        <p:spPr>
          <a:xfrm>
            <a:off x="968829" y="2213431"/>
            <a:ext cx="10515600" cy="3756780"/>
          </a:xfrm>
        </p:spPr>
        <p:txBody>
          <a:bodyPr>
            <a:normAutofit fontScale="92500" lnSpcReduction="10000"/>
          </a:bodyPr>
          <a:lstStyle/>
          <a:p>
            <a:r>
              <a:rPr lang="en-US" dirty="0"/>
              <a:t>Leadership of the development, execution and interpretation of the experiments to close the knowledge gap and the power to influence adjustments in the learning plan, provides an opportunity for deep understanding of their area of research, enabling them to become the expert </a:t>
            </a:r>
          </a:p>
          <a:p>
            <a:r>
              <a:rPr lang="en-US" dirty="0"/>
              <a:t>Repeatedly applying the scientific method, allows for internalization of it’s value in learning and delivering knowledge to the business</a:t>
            </a:r>
          </a:p>
          <a:p>
            <a:r>
              <a:rPr lang="en-US" dirty="0"/>
              <a:t>Generating knowledge which causes deviations from the plan they can see how the program and business teams react</a:t>
            </a:r>
          </a:p>
          <a:p>
            <a:r>
              <a:rPr lang="en-US" dirty="0"/>
              <a:t>Coaching on the application of knowledge from previous experimentation, testing to limits and the importance of doing the research before doing the design work, enables awareness and learning of  fundamental LPPD principles </a:t>
            </a:r>
          </a:p>
        </p:txBody>
      </p:sp>
    </p:spTree>
    <p:extLst>
      <p:ext uri="{BB962C8B-B14F-4D97-AF65-F5344CB8AC3E}">
        <p14:creationId xmlns:p14="http://schemas.microsoft.com/office/powerpoint/2010/main" val="1671704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2D1EA-5A2D-46DA-CEB4-0FE12CD6FC8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386BB1-70AC-9BE0-0FEE-4A87B384BC1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03770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A3914-2F9C-A8E6-4D42-67E7DD9A34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DFD034-0F36-8C31-3333-3B774E471238}"/>
              </a:ext>
            </a:extLst>
          </p:cNvPr>
          <p:cNvSpPr>
            <a:spLocks noGrp="1"/>
          </p:cNvSpPr>
          <p:nvPr>
            <p:ph type="title"/>
          </p:nvPr>
        </p:nvSpPr>
        <p:spPr>
          <a:xfrm>
            <a:off x="1022877" y="1047446"/>
            <a:ext cx="10661953" cy="1507067"/>
          </a:xfrm>
        </p:spPr>
        <p:txBody>
          <a:bodyPr/>
          <a:lstStyle/>
          <a:p>
            <a:r>
              <a:rPr lang="en-US" dirty="0"/>
              <a:t>Ownership of Knowledge Gaps and Experiments</a:t>
            </a:r>
          </a:p>
        </p:txBody>
      </p:sp>
      <p:sp>
        <p:nvSpPr>
          <p:cNvPr id="3" name="Content Placeholder 2">
            <a:extLst>
              <a:ext uri="{FF2B5EF4-FFF2-40B4-BE49-F238E27FC236}">
                <a16:creationId xmlns:a16="http://schemas.microsoft.com/office/drawing/2014/main" id="{BE3C3EDD-6782-18B8-65C4-5B5ED6C9A98E}"/>
              </a:ext>
            </a:extLst>
          </p:cNvPr>
          <p:cNvSpPr>
            <a:spLocks noGrp="1"/>
          </p:cNvSpPr>
          <p:nvPr>
            <p:ph idx="1"/>
          </p:nvPr>
        </p:nvSpPr>
        <p:spPr>
          <a:xfrm>
            <a:off x="968827" y="2290840"/>
            <a:ext cx="10661953" cy="3756780"/>
          </a:xfrm>
        </p:spPr>
        <p:txBody>
          <a:bodyPr>
            <a:normAutofit lnSpcReduction="10000"/>
          </a:bodyPr>
          <a:lstStyle/>
          <a:p>
            <a:r>
              <a:rPr lang="en-US" dirty="0"/>
              <a:t>Clarity of purpose and a clear process, allow for focus on valuable work – learning and researching vs running around trying to figure out who to talk to answer questions</a:t>
            </a:r>
          </a:p>
          <a:p>
            <a:r>
              <a:rPr lang="en-US" dirty="0"/>
              <a:t>Participation in the Learning Cycle Events and building Technical A3’s and Knowledge Briefs teaches the documentation process and how to capture visual knowledge</a:t>
            </a:r>
          </a:p>
          <a:p>
            <a:r>
              <a:rPr lang="en-US" dirty="0"/>
              <a:t>Articulating their work, exposure to receiving and providing </a:t>
            </a:r>
            <a:r>
              <a:rPr lang="en-US" dirty="0" err="1"/>
              <a:t>catchball</a:t>
            </a:r>
            <a:r>
              <a:rPr lang="en-US" dirty="0"/>
              <a:t>, provides practice in communicating succinctly, gradually building their credibility</a:t>
            </a:r>
          </a:p>
          <a:p>
            <a:r>
              <a:rPr lang="en-US" dirty="0"/>
              <a:t>Coaching to make results from experiments visual, and then converting observations in to knowledge and making conclusions strengthen analytical skills</a:t>
            </a:r>
          </a:p>
          <a:p>
            <a:r>
              <a:rPr lang="en-US" dirty="0"/>
              <a:t>Delivery of work on a cadence,  builds discipline in how to work on a schedule</a:t>
            </a:r>
          </a:p>
          <a:p>
            <a:pPr marL="0" indent="0">
              <a:buNone/>
            </a:pPr>
            <a:endParaRPr lang="en-US" dirty="0"/>
          </a:p>
        </p:txBody>
      </p:sp>
    </p:spTree>
    <p:extLst>
      <p:ext uri="{BB962C8B-B14F-4D97-AF65-F5344CB8AC3E}">
        <p14:creationId xmlns:p14="http://schemas.microsoft.com/office/powerpoint/2010/main" val="541921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4C570-5E29-7CD7-090B-B62FDACAA43A}"/>
              </a:ext>
            </a:extLst>
          </p:cNvPr>
          <p:cNvSpPr>
            <a:spLocks noGrp="1"/>
          </p:cNvSpPr>
          <p:nvPr>
            <p:ph type="title"/>
          </p:nvPr>
        </p:nvSpPr>
        <p:spPr/>
        <p:txBody>
          <a:bodyPr/>
          <a:lstStyle/>
          <a:p>
            <a:r>
              <a:rPr lang="en-US" dirty="0"/>
              <a:t>Participation in Visual Management</a:t>
            </a:r>
          </a:p>
        </p:txBody>
      </p:sp>
      <p:sp>
        <p:nvSpPr>
          <p:cNvPr id="3" name="Content Placeholder 2">
            <a:extLst>
              <a:ext uri="{FF2B5EF4-FFF2-40B4-BE49-F238E27FC236}">
                <a16:creationId xmlns:a16="http://schemas.microsoft.com/office/drawing/2014/main" id="{90703C78-4570-FD3D-59C2-D7E64F07CBC1}"/>
              </a:ext>
            </a:extLst>
          </p:cNvPr>
          <p:cNvSpPr>
            <a:spLocks noGrp="1"/>
          </p:cNvSpPr>
          <p:nvPr>
            <p:ph idx="1"/>
          </p:nvPr>
        </p:nvSpPr>
        <p:spPr/>
        <p:txBody>
          <a:bodyPr>
            <a:normAutofit/>
          </a:bodyPr>
          <a:lstStyle/>
          <a:p>
            <a:r>
              <a:rPr lang="en-US" dirty="0"/>
              <a:t>Practicing VM, provides exposure to the status of the overall program and how their work fits into it, teaches how to provide succinct updates, and how to articulate the issues holding them back</a:t>
            </a:r>
          </a:p>
          <a:p>
            <a:r>
              <a:rPr lang="en-US" dirty="0"/>
              <a:t>Seeing when they ask for help, they receive it quickly, because leaders were listening and responding, indicating their work was important</a:t>
            </a:r>
          </a:p>
          <a:p>
            <a:r>
              <a:rPr lang="en-US" dirty="0"/>
              <a:t>Seeing interactions with other </a:t>
            </a:r>
            <a:r>
              <a:rPr lang="en-US" dirty="0" err="1"/>
              <a:t>swimlanes</a:t>
            </a:r>
            <a:r>
              <a:rPr lang="en-US" dirty="0"/>
              <a:t> drives collaboration and system awareness</a:t>
            </a:r>
          </a:p>
        </p:txBody>
      </p:sp>
      <p:grpSp>
        <p:nvGrpSpPr>
          <p:cNvPr id="68" name="Group 67">
            <a:extLst>
              <a:ext uri="{FF2B5EF4-FFF2-40B4-BE49-F238E27FC236}">
                <a16:creationId xmlns:a16="http://schemas.microsoft.com/office/drawing/2014/main" id="{99B0C240-4DA7-8422-6D9E-94577631CC4F}"/>
              </a:ext>
            </a:extLst>
          </p:cNvPr>
          <p:cNvGrpSpPr/>
          <p:nvPr/>
        </p:nvGrpSpPr>
        <p:grpSpPr>
          <a:xfrm>
            <a:off x="9473655" y="4344619"/>
            <a:ext cx="2718345" cy="2857769"/>
            <a:chOff x="8106163" y="3954101"/>
            <a:chExt cx="2063709" cy="2501047"/>
          </a:xfrm>
        </p:grpSpPr>
        <p:grpSp>
          <p:nvGrpSpPr>
            <p:cNvPr id="49" name="Group 48">
              <a:extLst>
                <a:ext uri="{FF2B5EF4-FFF2-40B4-BE49-F238E27FC236}">
                  <a16:creationId xmlns:a16="http://schemas.microsoft.com/office/drawing/2014/main" id="{7E5027A8-F8BA-982A-4FF7-C130010A70E0}"/>
                </a:ext>
              </a:extLst>
            </p:cNvPr>
            <p:cNvGrpSpPr/>
            <p:nvPr/>
          </p:nvGrpSpPr>
          <p:grpSpPr>
            <a:xfrm>
              <a:off x="8185828" y="4301068"/>
              <a:ext cx="1872572" cy="1050726"/>
              <a:chOff x="3747298" y="3129239"/>
              <a:chExt cx="2521566" cy="1283966"/>
            </a:xfrm>
          </p:grpSpPr>
          <p:sp>
            <p:nvSpPr>
              <p:cNvPr id="50" name="Rectangle 49">
                <a:extLst>
                  <a:ext uri="{FF2B5EF4-FFF2-40B4-BE49-F238E27FC236}">
                    <a16:creationId xmlns:a16="http://schemas.microsoft.com/office/drawing/2014/main" id="{BE1FD4B4-526F-B992-F8AF-597FF1771067}"/>
                  </a:ext>
                </a:extLst>
              </p:cNvPr>
              <p:cNvSpPr/>
              <p:nvPr/>
            </p:nvSpPr>
            <p:spPr>
              <a:xfrm>
                <a:off x="3747298" y="3129239"/>
                <a:ext cx="2521566" cy="1283966"/>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8663813-8525-A9F4-1666-8131D27D7514}"/>
                  </a:ext>
                </a:extLst>
              </p:cNvPr>
              <p:cNvSpPr/>
              <p:nvPr/>
            </p:nvSpPr>
            <p:spPr>
              <a:xfrm>
                <a:off x="3853345" y="3471540"/>
                <a:ext cx="1678674" cy="107902"/>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AECE6C8-FB98-5EFF-6CDB-20C1533D2A92}"/>
                  </a:ext>
                </a:extLst>
              </p:cNvPr>
              <p:cNvSpPr/>
              <p:nvPr/>
            </p:nvSpPr>
            <p:spPr>
              <a:xfrm>
                <a:off x="3853345" y="3611324"/>
                <a:ext cx="1678674" cy="107902"/>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FF42B68F-F757-7FF8-DE80-E7EA437F156A}"/>
                  </a:ext>
                </a:extLst>
              </p:cNvPr>
              <p:cNvSpPr/>
              <p:nvPr/>
            </p:nvSpPr>
            <p:spPr>
              <a:xfrm>
                <a:off x="3853345" y="3756629"/>
                <a:ext cx="1678674" cy="107902"/>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FF03B298-A2A1-1F33-7003-6A97218E8ECF}"/>
                  </a:ext>
                </a:extLst>
              </p:cNvPr>
              <p:cNvSpPr/>
              <p:nvPr/>
            </p:nvSpPr>
            <p:spPr>
              <a:xfrm>
                <a:off x="3853345" y="3898534"/>
                <a:ext cx="1678674" cy="107902"/>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63DD86C8-81E5-D8DA-1F39-4C35615BCA39}"/>
                  </a:ext>
                </a:extLst>
              </p:cNvPr>
              <p:cNvSpPr/>
              <p:nvPr/>
            </p:nvSpPr>
            <p:spPr>
              <a:xfrm>
                <a:off x="3853345" y="4047091"/>
                <a:ext cx="1678674" cy="107902"/>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E089EDF-3501-CD1C-1D9F-527AF5DFACE4}"/>
                  </a:ext>
                </a:extLst>
              </p:cNvPr>
              <p:cNvSpPr/>
              <p:nvPr/>
            </p:nvSpPr>
            <p:spPr>
              <a:xfrm>
                <a:off x="5654849" y="3471540"/>
                <a:ext cx="548866" cy="68345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F6C4FA53-7F45-C0AB-95DD-1003AAD17C20}"/>
                  </a:ext>
                </a:extLst>
              </p:cNvPr>
              <p:cNvGrpSpPr/>
              <p:nvPr/>
            </p:nvGrpSpPr>
            <p:grpSpPr>
              <a:xfrm>
                <a:off x="5684249" y="3584921"/>
                <a:ext cx="491079" cy="451316"/>
                <a:chOff x="10231101" y="766916"/>
                <a:chExt cx="491079" cy="451316"/>
              </a:xfrm>
            </p:grpSpPr>
            <p:sp>
              <p:nvSpPr>
                <p:cNvPr id="59" name="Oval 58">
                  <a:extLst>
                    <a:ext uri="{FF2B5EF4-FFF2-40B4-BE49-F238E27FC236}">
                      <a16:creationId xmlns:a16="http://schemas.microsoft.com/office/drawing/2014/main" id="{C22499C6-42FD-4301-0294-70E35D546B9C}"/>
                    </a:ext>
                  </a:extLst>
                </p:cNvPr>
                <p:cNvSpPr/>
                <p:nvPr/>
              </p:nvSpPr>
              <p:spPr>
                <a:xfrm>
                  <a:off x="10231101" y="793319"/>
                  <a:ext cx="439778" cy="325050"/>
                </a:xfrm>
                <a:prstGeom prst="ellips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6B8040EC-660E-7DC0-0318-2DEB49EB6728}"/>
                    </a:ext>
                  </a:extLst>
                </p:cNvPr>
                <p:cNvSpPr txBox="1"/>
                <p:nvPr/>
              </p:nvSpPr>
              <p:spPr>
                <a:xfrm>
                  <a:off x="10285454" y="766916"/>
                  <a:ext cx="436726" cy="451316"/>
                </a:xfrm>
                <a:prstGeom prst="rect">
                  <a:avLst/>
                </a:prstGeom>
                <a:noFill/>
              </p:spPr>
              <p:txBody>
                <a:bodyPr wrap="square" rtlCol="0">
                  <a:spAutoFit/>
                </a:bodyPr>
                <a:lstStyle/>
                <a:p>
                  <a:r>
                    <a:rPr lang="en-US" b="1" dirty="0">
                      <a:latin typeface="Amasis MT Pro Black" panose="020F0502020204030204" pitchFamily="18" charset="0"/>
                    </a:rPr>
                    <a:t>E</a:t>
                  </a:r>
                </a:p>
              </p:txBody>
            </p:sp>
          </p:grpSp>
          <p:sp>
            <p:nvSpPr>
              <p:cNvPr id="58" name="Rectangle 57">
                <a:extLst>
                  <a:ext uri="{FF2B5EF4-FFF2-40B4-BE49-F238E27FC236}">
                    <a16:creationId xmlns:a16="http://schemas.microsoft.com/office/drawing/2014/main" id="{145E393A-0684-3462-E658-7EB2C5FB538A}"/>
                  </a:ext>
                </a:extLst>
              </p:cNvPr>
              <p:cNvSpPr/>
              <p:nvPr/>
            </p:nvSpPr>
            <p:spPr>
              <a:xfrm>
                <a:off x="3853345" y="3210335"/>
                <a:ext cx="1678674" cy="1787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3EBDA627-374F-E4E3-9635-C082B5A30067}"/>
                </a:ext>
              </a:extLst>
            </p:cNvPr>
            <p:cNvGrpSpPr/>
            <p:nvPr/>
          </p:nvGrpSpPr>
          <p:grpSpPr>
            <a:xfrm>
              <a:off x="8106163" y="5172962"/>
              <a:ext cx="1270251" cy="1282186"/>
              <a:chOff x="2324742" y="5073482"/>
              <a:chExt cx="1270251" cy="1282186"/>
            </a:xfrm>
          </p:grpSpPr>
          <p:pic>
            <p:nvPicPr>
              <p:cNvPr id="62" name="Graphic 61" descr="Group outline">
                <a:extLst>
                  <a:ext uri="{FF2B5EF4-FFF2-40B4-BE49-F238E27FC236}">
                    <a16:creationId xmlns:a16="http://schemas.microsoft.com/office/drawing/2014/main" id="{7950569C-1627-434D-C115-66E2CB1BA3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24742" y="5073482"/>
                <a:ext cx="1270251" cy="1282186"/>
              </a:xfrm>
              <a:prstGeom prst="rect">
                <a:avLst/>
              </a:prstGeom>
            </p:spPr>
          </p:pic>
          <p:sp>
            <p:nvSpPr>
              <p:cNvPr id="63" name="Oval 62">
                <a:extLst>
                  <a:ext uri="{FF2B5EF4-FFF2-40B4-BE49-F238E27FC236}">
                    <a16:creationId xmlns:a16="http://schemas.microsoft.com/office/drawing/2014/main" id="{0249EE8A-F946-0F16-AB26-6CF8AB26E219}"/>
                  </a:ext>
                </a:extLst>
              </p:cNvPr>
              <p:cNvSpPr/>
              <p:nvPr/>
            </p:nvSpPr>
            <p:spPr>
              <a:xfrm>
                <a:off x="2465807" y="5356072"/>
                <a:ext cx="115560" cy="107296"/>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7617EECE-4AC7-B319-C8E6-BB02F91ABA10}"/>
                  </a:ext>
                </a:extLst>
              </p:cNvPr>
              <p:cNvSpPr/>
              <p:nvPr/>
            </p:nvSpPr>
            <p:spPr>
              <a:xfrm>
                <a:off x="2757795" y="5356072"/>
                <a:ext cx="115560" cy="107296"/>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A8F6BB50-0159-BA5C-22F3-DFE74594A4FF}"/>
                  </a:ext>
                </a:extLst>
              </p:cNvPr>
              <p:cNvSpPr/>
              <p:nvPr/>
            </p:nvSpPr>
            <p:spPr>
              <a:xfrm>
                <a:off x="3342019" y="5346564"/>
                <a:ext cx="115560" cy="107296"/>
              </a:xfrm>
              <a:prstGeom prst="ellips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A0B49005-19E4-5A15-B69D-8837F7701009}"/>
                  </a:ext>
                </a:extLst>
              </p:cNvPr>
              <p:cNvSpPr/>
              <p:nvPr/>
            </p:nvSpPr>
            <p:spPr>
              <a:xfrm>
                <a:off x="3051512" y="5356072"/>
                <a:ext cx="115560" cy="10729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F7A50BDE-8FE7-153F-5898-A259CF7F9FAA}"/>
                </a:ext>
              </a:extLst>
            </p:cNvPr>
            <p:cNvSpPr txBox="1"/>
            <p:nvPr/>
          </p:nvSpPr>
          <p:spPr>
            <a:xfrm>
              <a:off x="8478383" y="3954101"/>
              <a:ext cx="1691489" cy="369332"/>
            </a:xfrm>
            <a:prstGeom prst="rect">
              <a:avLst/>
            </a:prstGeom>
            <a:noFill/>
          </p:spPr>
          <p:txBody>
            <a:bodyPr wrap="square" rtlCol="0">
              <a:spAutoFit/>
            </a:bodyPr>
            <a:lstStyle/>
            <a:p>
              <a:r>
                <a:rPr lang="en-US" dirty="0"/>
                <a:t>System Board</a:t>
              </a:r>
            </a:p>
          </p:txBody>
        </p:sp>
      </p:grpSp>
    </p:spTree>
    <p:extLst>
      <p:ext uri="{BB962C8B-B14F-4D97-AF65-F5344CB8AC3E}">
        <p14:creationId xmlns:p14="http://schemas.microsoft.com/office/powerpoint/2010/main" val="769615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C9F5A-3FDA-21B4-2961-F24CB752E16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78454ED0-569D-5180-0ECB-C3F82DE32D23}"/>
              </a:ext>
            </a:extLst>
          </p:cNvPr>
          <p:cNvPicPr>
            <a:picLocks noChangeAspect="1"/>
          </p:cNvPicPr>
          <p:nvPr/>
        </p:nvPicPr>
        <p:blipFill>
          <a:blip r:embed="rId2"/>
          <a:srcRect l="1370" t="962" r="948"/>
          <a:stretch>
            <a:fillRect/>
          </a:stretch>
        </p:blipFill>
        <p:spPr>
          <a:xfrm>
            <a:off x="6706097" y="5385462"/>
            <a:ext cx="2462591" cy="1147468"/>
          </a:xfrm>
          <a:prstGeom prst="rect">
            <a:avLst/>
          </a:prstGeom>
        </p:spPr>
      </p:pic>
      <p:sp>
        <p:nvSpPr>
          <p:cNvPr id="2" name="Title 1">
            <a:extLst>
              <a:ext uri="{FF2B5EF4-FFF2-40B4-BE49-F238E27FC236}">
                <a16:creationId xmlns:a16="http://schemas.microsoft.com/office/drawing/2014/main" id="{0D3535ED-9130-7077-F0CC-93F6FFB36B4C}"/>
              </a:ext>
            </a:extLst>
          </p:cNvPr>
          <p:cNvSpPr>
            <a:spLocks noGrp="1"/>
          </p:cNvSpPr>
          <p:nvPr>
            <p:ph type="title"/>
          </p:nvPr>
        </p:nvSpPr>
        <p:spPr/>
        <p:txBody>
          <a:bodyPr/>
          <a:lstStyle/>
          <a:p>
            <a:r>
              <a:rPr lang="en-US" dirty="0"/>
              <a:t>Using and Building Reusable Knowledge</a:t>
            </a:r>
          </a:p>
        </p:txBody>
      </p:sp>
      <p:sp>
        <p:nvSpPr>
          <p:cNvPr id="3" name="Content Placeholder 2">
            <a:extLst>
              <a:ext uri="{FF2B5EF4-FFF2-40B4-BE49-F238E27FC236}">
                <a16:creationId xmlns:a16="http://schemas.microsoft.com/office/drawing/2014/main" id="{3C1F766B-8F3E-2643-9ECE-2DD77484913B}"/>
              </a:ext>
            </a:extLst>
          </p:cNvPr>
          <p:cNvSpPr>
            <a:spLocks noGrp="1"/>
          </p:cNvSpPr>
          <p:nvPr>
            <p:ph idx="1"/>
          </p:nvPr>
        </p:nvSpPr>
        <p:spPr>
          <a:xfrm>
            <a:off x="1218076" y="1853754"/>
            <a:ext cx="10515600" cy="4552799"/>
          </a:xfrm>
        </p:spPr>
        <p:txBody>
          <a:bodyPr>
            <a:normAutofit/>
          </a:bodyPr>
          <a:lstStyle/>
          <a:p>
            <a:r>
              <a:rPr lang="en-US" dirty="0"/>
              <a:t>Expectations for delivery of Documentation of Technical A3’s to capture results of experiments, allows for repeated practice of the scientific method</a:t>
            </a:r>
          </a:p>
          <a:p>
            <a:r>
              <a:rPr lang="en-US" dirty="0"/>
              <a:t>Providing and accepting feedback throughout the execution of the experiment, allows for deeper knowledge of how and why the scientific method delivers results</a:t>
            </a:r>
          </a:p>
          <a:p>
            <a:r>
              <a:rPr lang="en-US" dirty="0"/>
              <a:t>Additional expectations for documentation of technical A3’s to capture the results of their work, make their contributions visible, and enable others to reuse their knowledge </a:t>
            </a:r>
          </a:p>
          <a:p>
            <a:r>
              <a:rPr lang="en-US" dirty="0"/>
              <a:t>Building an </a:t>
            </a:r>
            <a:r>
              <a:rPr lang="en-US" dirty="0" err="1"/>
              <a:t>Knoweldge</a:t>
            </a:r>
            <a:r>
              <a:rPr lang="en-US" dirty="0"/>
              <a:t> brief taught them how to capture experimental knowledge in support of closing the knowledge gap, providing practice in converting data into knowledge</a:t>
            </a:r>
          </a:p>
        </p:txBody>
      </p:sp>
      <p:pic>
        <p:nvPicPr>
          <p:cNvPr id="10" name="Picture 9">
            <a:extLst>
              <a:ext uri="{FF2B5EF4-FFF2-40B4-BE49-F238E27FC236}">
                <a16:creationId xmlns:a16="http://schemas.microsoft.com/office/drawing/2014/main" id="{7F28A959-0C95-4203-566F-0009833AAF75}"/>
              </a:ext>
            </a:extLst>
          </p:cNvPr>
          <p:cNvPicPr>
            <a:picLocks noChangeAspect="1"/>
          </p:cNvPicPr>
          <p:nvPr/>
        </p:nvPicPr>
        <p:blipFill>
          <a:blip r:embed="rId3"/>
          <a:srcRect t="10577"/>
          <a:stretch>
            <a:fillRect/>
          </a:stretch>
        </p:blipFill>
        <p:spPr>
          <a:xfrm>
            <a:off x="7968731" y="5605935"/>
            <a:ext cx="2125965" cy="1147467"/>
          </a:xfrm>
          <a:prstGeom prst="rect">
            <a:avLst/>
          </a:prstGeom>
        </p:spPr>
      </p:pic>
      <p:pic>
        <p:nvPicPr>
          <p:cNvPr id="4" name="Content Placeholder 4">
            <a:extLst>
              <a:ext uri="{FF2B5EF4-FFF2-40B4-BE49-F238E27FC236}">
                <a16:creationId xmlns:a16="http://schemas.microsoft.com/office/drawing/2014/main" id="{F3A8D729-62E6-701F-F0DE-C5F8225D124B}"/>
              </a:ext>
            </a:extLst>
          </p:cNvPr>
          <p:cNvPicPr>
            <a:picLocks noChangeAspect="1"/>
          </p:cNvPicPr>
          <p:nvPr/>
        </p:nvPicPr>
        <p:blipFill>
          <a:blip r:embed="rId4"/>
          <a:srcRect l="446"/>
          <a:stretch>
            <a:fillRect/>
          </a:stretch>
        </p:blipFill>
        <p:spPr>
          <a:xfrm>
            <a:off x="9464914" y="5133561"/>
            <a:ext cx="2727086" cy="1759479"/>
          </a:xfrm>
          <a:prstGeom prst="rect">
            <a:avLst/>
          </a:prstGeom>
          <a:ln>
            <a:solidFill>
              <a:schemeClr val="bg1"/>
            </a:solidFill>
          </a:ln>
        </p:spPr>
      </p:pic>
      <p:pic>
        <p:nvPicPr>
          <p:cNvPr id="6" name="Picture 5">
            <a:extLst>
              <a:ext uri="{FF2B5EF4-FFF2-40B4-BE49-F238E27FC236}">
                <a16:creationId xmlns:a16="http://schemas.microsoft.com/office/drawing/2014/main" id="{FC5EAC67-943E-1716-2FEA-D506828EB9A7}"/>
              </a:ext>
            </a:extLst>
          </p:cNvPr>
          <p:cNvPicPr>
            <a:picLocks noChangeAspect="1"/>
          </p:cNvPicPr>
          <p:nvPr/>
        </p:nvPicPr>
        <p:blipFill>
          <a:blip r:embed="rId5"/>
          <a:stretch>
            <a:fillRect/>
          </a:stretch>
        </p:blipFill>
        <p:spPr>
          <a:xfrm>
            <a:off x="10917331" y="5385462"/>
            <a:ext cx="1243331" cy="794206"/>
          </a:xfrm>
          <a:prstGeom prst="rect">
            <a:avLst/>
          </a:prstGeom>
        </p:spPr>
      </p:pic>
    </p:spTree>
    <p:extLst>
      <p:ext uri="{BB962C8B-B14F-4D97-AF65-F5344CB8AC3E}">
        <p14:creationId xmlns:p14="http://schemas.microsoft.com/office/powerpoint/2010/main" val="3184975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6AB7E-6F9D-6C9E-AA7B-14A42CAD10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DD772D-A880-3712-BC21-D8BA892B04DE}"/>
              </a:ext>
            </a:extLst>
          </p:cNvPr>
          <p:cNvSpPr>
            <a:spLocks noGrp="1"/>
          </p:cNvSpPr>
          <p:nvPr>
            <p:ph type="title"/>
          </p:nvPr>
        </p:nvSpPr>
        <p:spPr/>
        <p:txBody>
          <a:bodyPr/>
          <a:lstStyle/>
          <a:p>
            <a:r>
              <a:rPr lang="en-US" dirty="0" err="1"/>
              <a:t>Co-OP’s</a:t>
            </a:r>
            <a:r>
              <a:rPr lang="en-US" dirty="0"/>
              <a:t> end of term report out</a:t>
            </a:r>
          </a:p>
        </p:txBody>
      </p:sp>
      <p:sp>
        <p:nvSpPr>
          <p:cNvPr id="3" name="Content Placeholder 2">
            <a:extLst>
              <a:ext uri="{FF2B5EF4-FFF2-40B4-BE49-F238E27FC236}">
                <a16:creationId xmlns:a16="http://schemas.microsoft.com/office/drawing/2014/main" id="{3A3CADF8-2FE8-5F66-2EEA-7E80FDF8FCED}"/>
              </a:ext>
            </a:extLst>
          </p:cNvPr>
          <p:cNvSpPr>
            <a:spLocks noGrp="1"/>
          </p:cNvSpPr>
          <p:nvPr>
            <p:ph idx="1"/>
          </p:nvPr>
        </p:nvSpPr>
        <p:spPr>
          <a:xfrm>
            <a:off x="965217" y="1850574"/>
            <a:ext cx="6455251" cy="4552799"/>
          </a:xfrm>
        </p:spPr>
        <p:txBody>
          <a:bodyPr>
            <a:normAutofit/>
          </a:bodyPr>
          <a:lstStyle/>
          <a:p>
            <a:r>
              <a:rPr lang="en-US" dirty="0"/>
              <a:t>Drew a big audience </a:t>
            </a:r>
          </a:p>
          <a:p>
            <a:r>
              <a:rPr lang="en-US" dirty="0"/>
              <a:t>Communication of the background of the program objectives, and clarity of their role </a:t>
            </a:r>
          </a:p>
          <a:p>
            <a:r>
              <a:rPr lang="en-US" dirty="0" err="1"/>
              <a:t>SharingTechnical</a:t>
            </a:r>
            <a:r>
              <a:rPr lang="en-US" dirty="0"/>
              <a:t> A3’s and Knowledge Briefs representing results of their work demonstrating the value and opportunities for future reuse</a:t>
            </a:r>
          </a:p>
          <a:p>
            <a:r>
              <a:rPr lang="en-US" dirty="0"/>
              <a:t>Effectively answered questions </a:t>
            </a:r>
          </a:p>
          <a:p>
            <a:r>
              <a:rPr lang="en-US" dirty="0"/>
              <a:t>Emanated confidence, a feeling of accomplishment, and demonstrated strong communication, leadership and technical skills </a:t>
            </a:r>
          </a:p>
          <a:p>
            <a:pPr marL="0" indent="0">
              <a:buNone/>
            </a:pPr>
            <a:endParaRPr lang="en-US" dirty="0"/>
          </a:p>
        </p:txBody>
      </p:sp>
      <p:pic>
        <p:nvPicPr>
          <p:cNvPr id="4" name="Picture 3">
            <a:extLst>
              <a:ext uri="{FF2B5EF4-FFF2-40B4-BE49-F238E27FC236}">
                <a16:creationId xmlns:a16="http://schemas.microsoft.com/office/drawing/2014/main" id="{91BA900B-CD10-F21C-A078-7E53D0B0818C}"/>
              </a:ext>
            </a:extLst>
          </p:cNvPr>
          <p:cNvPicPr>
            <a:picLocks noChangeAspect="1"/>
          </p:cNvPicPr>
          <p:nvPr/>
        </p:nvPicPr>
        <p:blipFill>
          <a:blip r:embed="rId2"/>
          <a:stretch>
            <a:fillRect/>
          </a:stretch>
        </p:blipFill>
        <p:spPr>
          <a:xfrm>
            <a:off x="8732948" y="1563771"/>
            <a:ext cx="3314529" cy="1910928"/>
          </a:xfrm>
          <a:prstGeom prst="rect">
            <a:avLst/>
          </a:prstGeom>
        </p:spPr>
      </p:pic>
      <p:pic>
        <p:nvPicPr>
          <p:cNvPr id="5" name="Content Placeholder 4">
            <a:extLst>
              <a:ext uri="{FF2B5EF4-FFF2-40B4-BE49-F238E27FC236}">
                <a16:creationId xmlns:a16="http://schemas.microsoft.com/office/drawing/2014/main" id="{2D518403-CF10-10F8-8FF3-77AE7705808F}"/>
              </a:ext>
            </a:extLst>
          </p:cNvPr>
          <p:cNvPicPr>
            <a:picLocks noChangeAspect="1"/>
          </p:cNvPicPr>
          <p:nvPr/>
        </p:nvPicPr>
        <p:blipFill>
          <a:blip r:embed="rId3"/>
          <a:srcRect l="446"/>
          <a:stretch>
            <a:fillRect/>
          </a:stretch>
        </p:blipFill>
        <p:spPr>
          <a:xfrm>
            <a:off x="7481735" y="2795824"/>
            <a:ext cx="2989943" cy="1929071"/>
          </a:xfrm>
          <a:prstGeom prst="rect">
            <a:avLst/>
          </a:prstGeom>
          <a:ln>
            <a:solidFill>
              <a:schemeClr val="bg1"/>
            </a:solidFill>
          </a:ln>
        </p:spPr>
      </p:pic>
      <p:pic>
        <p:nvPicPr>
          <p:cNvPr id="6" name="Content Placeholder 4">
            <a:extLst>
              <a:ext uri="{FF2B5EF4-FFF2-40B4-BE49-F238E27FC236}">
                <a16:creationId xmlns:a16="http://schemas.microsoft.com/office/drawing/2014/main" id="{1CC254DC-BD88-F08E-D2FE-D42F31C1CF11}"/>
              </a:ext>
            </a:extLst>
          </p:cNvPr>
          <p:cNvPicPr>
            <a:picLocks noChangeAspect="1"/>
          </p:cNvPicPr>
          <p:nvPr/>
        </p:nvPicPr>
        <p:blipFill>
          <a:blip r:embed="rId3"/>
          <a:srcRect l="446"/>
          <a:stretch>
            <a:fillRect/>
          </a:stretch>
        </p:blipFill>
        <p:spPr>
          <a:xfrm>
            <a:off x="7543002" y="3055871"/>
            <a:ext cx="2989943" cy="1929071"/>
          </a:xfrm>
          <a:prstGeom prst="rect">
            <a:avLst/>
          </a:prstGeom>
          <a:ln>
            <a:solidFill>
              <a:schemeClr val="bg1"/>
            </a:solidFill>
          </a:ln>
        </p:spPr>
      </p:pic>
      <p:pic>
        <p:nvPicPr>
          <p:cNvPr id="7" name="Content Placeholder 4">
            <a:extLst>
              <a:ext uri="{FF2B5EF4-FFF2-40B4-BE49-F238E27FC236}">
                <a16:creationId xmlns:a16="http://schemas.microsoft.com/office/drawing/2014/main" id="{9C4CFF11-B603-8C69-5A3A-E6ACA1C50446}"/>
              </a:ext>
            </a:extLst>
          </p:cNvPr>
          <p:cNvPicPr>
            <a:picLocks noChangeAspect="1"/>
          </p:cNvPicPr>
          <p:nvPr/>
        </p:nvPicPr>
        <p:blipFill>
          <a:blip r:embed="rId3"/>
          <a:srcRect l="446"/>
          <a:stretch>
            <a:fillRect/>
          </a:stretch>
        </p:blipFill>
        <p:spPr>
          <a:xfrm>
            <a:off x="8231639" y="3315918"/>
            <a:ext cx="2989943" cy="1929071"/>
          </a:xfrm>
          <a:prstGeom prst="rect">
            <a:avLst/>
          </a:prstGeom>
          <a:ln>
            <a:solidFill>
              <a:schemeClr val="bg1"/>
            </a:solidFill>
          </a:ln>
        </p:spPr>
      </p:pic>
      <p:pic>
        <p:nvPicPr>
          <p:cNvPr id="8" name="Content Placeholder 4">
            <a:extLst>
              <a:ext uri="{FF2B5EF4-FFF2-40B4-BE49-F238E27FC236}">
                <a16:creationId xmlns:a16="http://schemas.microsoft.com/office/drawing/2014/main" id="{084E6076-A20D-BEB8-73BF-483933514BE5}"/>
              </a:ext>
            </a:extLst>
          </p:cNvPr>
          <p:cNvPicPr>
            <a:picLocks noChangeAspect="1"/>
          </p:cNvPicPr>
          <p:nvPr/>
        </p:nvPicPr>
        <p:blipFill>
          <a:blip r:embed="rId3"/>
          <a:srcRect l="446"/>
          <a:stretch>
            <a:fillRect/>
          </a:stretch>
        </p:blipFill>
        <p:spPr>
          <a:xfrm>
            <a:off x="8777530" y="3604722"/>
            <a:ext cx="2989943" cy="1929071"/>
          </a:xfrm>
          <a:prstGeom prst="rect">
            <a:avLst/>
          </a:prstGeom>
          <a:ln>
            <a:solidFill>
              <a:schemeClr val="bg1"/>
            </a:solidFill>
          </a:ln>
        </p:spPr>
      </p:pic>
      <p:pic>
        <p:nvPicPr>
          <p:cNvPr id="10" name="Picture 9">
            <a:extLst>
              <a:ext uri="{FF2B5EF4-FFF2-40B4-BE49-F238E27FC236}">
                <a16:creationId xmlns:a16="http://schemas.microsoft.com/office/drawing/2014/main" id="{C86DF654-AEB9-4E7C-0AD9-2C4DD31D95F7}"/>
              </a:ext>
            </a:extLst>
          </p:cNvPr>
          <p:cNvPicPr>
            <a:picLocks noChangeAspect="1"/>
          </p:cNvPicPr>
          <p:nvPr/>
        </p:nvPicPr>
        <p:blipFill>
          <a:blip r:embed="rId4"/>
          <a:stretch>
            <a:fillRect/>
          </a:stretch>
        </p:blipFill>
        <p:spPr>
          <a:xfrm>
            <a:off x="10447558" y="3947902"/>
            <a:ext cx="1199342" cy="766107"/>
          </a:xfrm>
          <a:prstGeom prst="rect">
            <a:avLst/>
          </a:prstGeom>
        </p:spPr>
      </p:pic>
    </p:spTree>
    <p:extLst>
      <p:ext uri="{BB962C8B-B14F-4D97-AF65-F5344CB8AC3E}">
        <p14:creationId xmlns:p14="http://schemas.microsoft.com/office/powerpoint/2010/main" val="2778069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CA3E7-37E7-1F9F-DC11-1CF0FA23DE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4089A5-A034-1423-76CD-8BD9E3C20975}"/>
              </a:ext>
            </a:extLst>
          </p:cNvPr>
          <p:cNvSpPr>
            <a:spLocks noGrp="1"/>
          </p:cNvSpPr>
          <p:nvPr>
            <p:ph type="title"/>
          </p:nvPr>
        </p:nvSpPr>
        <p:spPr/>
        <p:txBody>
          <a:bodyPr/>
          <a:lstStyle/>
          <a:p>
            <a:r>
              <a:rPr lang="en-US" dirty="0"/>
              <a:t>Reflection:</a:t>
            </a:r>
          </a:p>
        </p:txBody>
      </p:sp>
      <p:sp>
        <p:nvSpPr>
          <p:cNvPr id="3" name="Content Placeholder 2">
            <a:extLst>
              <a:ext uri="{FF2B5EF4-FFF2-40B4-BE49-F238E27FC236}">
                <a16:creationId xmlns:a16="http://schemas.microsoft.com/office/drawing/2014/main" id="{48F83C1F-49AB-81AC-FB02-DD03A661C169}"/>
              </a:ext>
            </a:extLst>
          </p:cNvPr>
          <p:cNvSpPr>
            <a:spLocks noGrp="1"/>
          </p:cNvSpPr>
          <p:nvPr>
            <p:ph idx="1"/>
          </p:nvPr>
        </p:nvSpPr>
        <p:spPr>
          <a:xfrm>
            <a:off x="1451579" y="2015732"/>
            <a:ext cx="9603275" cy="3886744"/>
          </a:xfrm>
        </p:spPr>
        <p:txBody>
          <a:bodyPr>
            <a:normAutofit/>
          </a:bodyPr>
          <a:lstStyle/>
          <a:p>
            <a:r>
              <a:rPr lang="en-US" dirty="0"/>
              <a:t>Teams of Responsible Experts</a:t>
            </a:r>
          </a:p>
          <a:p>
            <a:pPr lvl="1"/>
            <a:r>
              <a:rPr lang="en-US" dirty="0"/>
              <a:t>If we align to the definition of a Responsible Expert the key skills align to:</a:t>
            </a:r>
          </a:p>
          <a:p>
            <a:pPr lvl="2"/>
            <a:r>
              <a:rPr lang="en-US" dirty="0"/>
              <a:t>Highly collaborative team player</a:t>
            </a:r>
          </a:p>
          <a:p>
            <a:pPr lvl="2"/>
            <a:r>
              <a:rPr lang="en-US" dirty="0"/>
              <a:t>Strong Leadership Skills </a:t>
            </a:r>
          </a:p>
          <a:p>
            <a:pPr lvl="2"/>
            <a:r>
              <a:rPr lang="en-US" dirty="0"/>
              <a:t>System Perspective/Awareness</a:t>
            </a:r>
          </a:p>
          <a:p>
            <a:pPr lvl="2"/>
            <a:r>
              <a:rPr lang="en-US" dirty="0"/>
              <a:t>Understanding of key processes and their role as part of them</a:t>
            </a:r>
          </a:p>
          <a:p>
            <a:pPr lvl="2"/>
            <a:r>
              <a:rPr lang="en-US" dirty="0"/>
              <a:t>Deep Technical Expertise in a specific area</a:t>
            </a:r>
          </a:p>
          <a:p>
            <a:pPr lvl="2"/>
            <a:r>
              <a:rPr lang="en-US" dirty="0"/>
              <a:t>Ability to understand and resilience as they adapt to program changes and new learning </a:t>
            </a:r>
          </a:p>
          <a:p>
            <a:r>
              <a:rPr lang="en-US" dirty="0"/>
              <a:t>Chief Engineer	</a:t>
            </a:r>
          </a:p>
          <a:p>
            <a:pPr lvl="1"/>
            <a:r>
              <a:rPr lang="en-US" dirty="0"/>
              <a:t>Identification of potential</a:t>
            </a:r>
          </a:p>
          <a:p>
            <a:pPr lvl="2"/>
            <a:endParaRPr lang="en-US" dirty="0"/>
          </a:p>
        </p:txBody>
      </p:sp>
      <p:pic>
        <p:nvPicPr>
          <p:cNvPr id="5" name="Graphic 4" descr="Checkmark with solid fill">
            <a:extLst>
              <a:ext uri="{FF2B5EF4-FFF2-40B4-BE49-F238E27FC236}">
                <a16:creationId xmlns:a16="http://schemas.microsoft.com/office/drawing/2014/main" id="{A252356E-BC64-4A4B-CC56-027C8BC69B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95684" y="2846109"/>
            <a:ext cx="320524" cy="320524"/>
          </a:xfrm>
          <a:prstGeom prst="rect">
            <a:avLst/>
          </a:prstGeom>
        </p:spPr>
      </p:pic>
      <p:pic>
        <p:nvPicPr>
          <p:cNvPr id="6" name="Graphic 5" descr="Checkmark with solid fill">
            <a:extLst>
              <a:ext uri="{FF2B5EF4-FFF2-40B4-BE49-F238E27FC236}">
                <a16:creationId xmlns:a16="http://schemas.microsoft.com/office/drawing/2014/main" id="{7EC9FA1D-F213-7718-69C8-FAE0A1AB19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60684" y="3239204"/>
            <a:ext cx="320524" cy="320524"/>
          </a:xfrm>
          <a:prstGeom prst="rect">
            <a:avLst/>
          </a:prstGeom>
        </p:spPr>
      </p:pic>
      <p:pic>
        <p:nvPicPr>
          <p:cNvPr id="7" name="Graphic 6" descr="Checkmark with solid fill">
            <a:extLst>
              <a:ext uri="{FF2B5EF4-FFF2-40B4-BE49-F238E27FC236}">
                <a16:creationId xmlns:a16="http://schemas.microsoft.com/office/drawing/2014/main" id="{91641027-38BB-A805-580C-FC98832E4D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47907" y="3531106"/>
            <a:ext cx="320524" cy="320524"/>
          </a:xfrm>
          <a:prstGeom prst="rect">
            <a:avLst/>
          </a:prstGeom>
        </p:spPr>
      </p:pic>
      <p:pic>
        <p:nvPicPr>
          <p:cNvPr id="8" name="Graphic 7" descr="Checkmark with solid fill">
            <a:extLst>
              <a:ext uri="{FF2B5EF4-FFF2-40B4-BE49-F238E27FC236}">
                <a16:creationId xmlns:a16="http://schemas.microsoft.com/office/drawing/2014/main" id="{247BF75F-49D6-98D2-CD54-F2B16CF2B6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58665" y="3920769"/>
            <a:ext cx="320524" cy="320524"/>
          </a:xfrm>
          <a:prstGeom prst="rect">
            <a:avLst/>
          </a:prstGeom>
        </p:spPr>
      </p:pic>
      <p:pic>
        <p:nvPicPr>
          <p:cNvPr id="9" name="Graphic 8" descr="Checkmark with solid fill">
            <a:extLst>
              <a:ext uri="{FF2B5EF4-FFF2-40B4-BE49-F238E27FC236}">
                <a16:creationId xmlns:a16="http://schemas.microsoft.com/office/drawing/2014/main" id="{514BBFA2-D220-1D27-EA7E-9E4A79B376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53216" y="4332613"/>
            <a:ext cx="320524" cy="320524"/>
          </a:xfrm>
          <a:prstGeom prst="rect">
            <a:avLst/>
          </a:prstGeom>
        </p:spPr>
      </p:pic>
      <p:pic>
        <p:nvPicPr>
          <p:cNvPr id="10" name="Graphic 9" descr="Checkmark with solid fill">
            <a:extLst>
              <a:ext uri="{FF2B5EF4-FFF2-40B4-BE49-F238E27FC236}">
                <a16:creationId xmlns:a16="http://schemas.microsoft.com/office/drawing/2014/main" id="{291EAB8E-96C2-784B-75F6-D1DFD1212C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10019" y="4653137"/>
            <a:ext cx="320524" cy="320524"/>
          </a:xfrm>
          <a:prstGeom prst="rect">
            <a:avLst/>
          </a:prstGeom>
        </p:spPr>
      </p:pic>
    </p:spTree>
    <p:extLst>
      <p:ext uri="{BB962C8B-B14F-4D97-AF65-F5344CB8AC3E}">
        <p14:creationId xmlns:p14="http://schemas.microsoft.com/office/powerpoint/2010/main" val="260258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8C3D-1038-C497-B132-3DBEA47C682F}"/>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1289E7A9-4AAB-39D9-1181-5570C8774360}"/>
              </a:ext>
            </a:extLst>
          </p:cNvPr>
          <p:cNvSpPr>
            <a:spLocks noGrp="1"/>
          </p:cNvSpPr>
          <p:nvPr>
            <p:ph idx="1"/>
          </p:nvPr>
        </p:nvSpPr>
        <p:spPr/>
        <p:txBody>
          <a:bodyPr anchor="ctr"/>
          <a:lstStyle/>
          <a:p>
            <a:pPr marL="0" indent="0" algn="ctr">
              <a:buNone/>
            </a:pPr>
            <a:r>
              <a:rPr lang="en-US" dirty="0"/>
              <a:t>Questions?</a:t>
            </a:r>
          </a:p>
        </p:txBody>
      </p:sp>
    </p:spTree>
    <p:extLst>
      <p:ext uri="{BB962C8B-B14F-4D97-AF65-F5344CB8AC3E}">
        <p14:creationId xmlns:p14="http://schemas.microsoft.com/office/powerpoint/2010/main" val="1864633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02292BA-E703-F541-CB4F-038BD99FF4C7}"/>
              </a:ext>
            </a:extLst>
          </p:cNvPr>
          <p:cNvGrpSpPr/>
          <p:nvPr/>
        </p:nvGrpSpPr>
        <p:grpSpPr>
          <a:xfrm>
            <a:off x="0" y="0"/>
            <a:ext cx="12192000" cy="6163733"/>
            <a:chOff x="636145" y="1026362"/>
            <a:chExt cx="10961495" cy="5277619"/>
          </a:xfrm>
        </p:grpSpPr>
        <p:pic>
          <p:nvPicPr>
            <p:cNvPr id="4" name="Picture 3">
              <a:extLst>
                <a:ext uri="{FF2B5EF4-FFF2-40B4-BE49-F238E27FC236}">
                  <a16:creationId xmlns:a16="http://schemas.microsoft.com/office/drawing/2014/main" id="{246D66CF-EC7B-5233-7684-602F1ABCEF56}"/>
                </a:ext>
              </a:extLst>
            </p:cNvPr>
            <p:cNvPicPr>
              <a:picLocks noChangeAspect="1"/>
            </p:cNvPicPr>
            <p:nvPr/>
          </p:nvPicPr>
          <p:blipFill rotWithShape="1">
            <a:blip r:embed="rId2"/>
            <a:srcRect l="23389" t="30320" r="7892" b="10861"/>
            <a:stretch/>
          </p:blipFill>
          <p:spPr>
            <a:xfrm>
              <a:off x="636145" y="1026362"/>
              <a:ext cx="10961495" cy="5277619"/>
            </a:xfrm>
            <a:prstGeom prst="rect">
              <a:avLst/>
            </a:prstGeom>
          </p:spPr>
        </p:pic>
        <p:sp>
          <p:nvSpPr>
            <p:cNvPr id="6" name="Rectangle 5">
              <a:extLst>
                <a:ext uri="{FF2B5EF4-FFF2-40B4-BE49-F238E27FC236}">
                  <a16:creationId xmlns:a16="http://schemas.microsoft.com/office/drawing/2014/main" id="{451507B9-79D1-0D65-906C-07B5579FD753}"/>
                </a:ext>
              </a:extLst>
            </p:cNvPr>
            <p:cNvSpPr/>
            <p:nvPr/>
          </p:nvSpPr>
          <p:spPr>
            <a:xfrm>
              <a:off x="8299598" y="1750704"/>
              <a:ext cx="3292928" cy="39841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6AB9900-B677-ECBC-AB9E-FE31B0743863}"/>
                </a:ext>
              </a:extLst>
            </p:cNvPr>
            <p:cNvPicPr>
              <a:picLocks noChangeAspect="1"/>
            </p:cNvPicPr>
            <p:nvPr/>
          </p:nvPicPr>
          <p:blipFill>
            <a:blip r:embed="rId3"/>
            <a:srcRect t="11826" b="51190"/>
            <a:stretch>
              <a:fillRect/>
            </a:stretch>
          </p:blipFill>
          <p:spPr>
            <a:xfrm>
              <a:off x="8764411" y="1670957"/>
              <a:ext cx="2560764" cy="1264835"/>
            </a:xfrm>
            <a:prstGeom prst="rect">
              <a:avLst/>
            </a:prstGeom>
          </p:spPr>
        </p:pic>
        <p:pic>
          <p:nvPicPr>
            <p:cNvPr id="8" name="Picture 7">
              <a:extLst>
                <a:ext uri="{FF2B5EF4-FFF2-40B4-BE49-F238E27FC236}">
                  <a16:creationId xmlns:a16="http://schemas.microsoft.com/office/drawing/2014/main" id="{D697CC9C-AFA8-8011-DD4B-009E2063CAF3}"/>
                </a:ext>
              </a:extLst>
            </p:cNvPr>
            <p:cNvPicPr>
              <a:picLocks noChangeAspect="1"/>
            </p:cNvPicPr>
            <p:nvPr/>
          </p:nvPicPr>
          <p:blipFill>
            <a:blip r:embed="rId4"/>
            <a:stretch>
              <a:fillRect/>
            </a:stretch>
          </p:blipFill>
          <p:spPr>
            <a:xfrm>
              <a:off x="8652053" y="3452535"/>
              <a:ext cx="2893398" cy="748092"/>
            </a:xfrm>
            <a:prstGeom prst="rect">
              <a:avLst/>
            </a:prstGeom>
          </p:spPr>
        </p:pic>
        <p:pic>
          <p:nvPicPr>
            <p:cNvPr id="9" name="Picture 8">
              <a:extLst>
                <a:ext uri="{FF2B5EF4-FFF2-40B4-BE49-F238E27FC236}">
                  <a16:creationId xmlns:a16="http://schemas.microsoft.com/office/drawing/2014/main" id="{7A813C33-B53D-27B9-CB8F-4B7051181532}"/>
                </a:ext>
              </a:extLst>
            </p:cNvPr>
            <p:cNvPicPr>
              <a:picLocks noChangeAspect="1"/>
            </p:cNvPicPr>
            <p:nvPr/>
          </p:nvPicPr>
          <p:blipFill>
            <a:blip r:embed="rId5"/>
            <a:srcRect t="7875"/>
            <a:stretch>
              <a:fillRect/>
            </a:stretch>
          </p:blipFill>
          <p:spPr>
            <a:xfrm>
              <a:off x="8359449" y="2971651"/>
              <a:ext cx="3173226" cy="392820"/>
            </a:xfrm>
            <a:prstGeom prst="rect">
              <a:avLst/>
            </a:prstGeom>
          </p:spPr>
        </p:pic>
        <p:pic>
          <p:nvPicPr>
            <p:cNvPr id="10" name="Picture 9">
              <a:extLst>
                <a:ext uri="{FF2B5EF4-FFF2-40B4-BE49-F238E27FC236}">
                  <a16:creationId xmlns:a16="http://schemas.microsoft.com/office/drawing/2014/main" id="{4A2B0AC3-B610-23B1-BC68-B8C887193830}"/>
                </a:ext>
              </a:extLst>
            </p:cNvPr>
            <p:cNvPicPr>
              <a:picLocks noChangeAspect="1"/>
            </p:cNvPicPr>
            <p:nvPr/>
          </p:nvPicPr>
          <p:blipFill>
            <a:blip r:embed="rId6"/>
            <a:stretch>
              <a:fillRect/>
            </a:stretch>
          </p:blipFill>
          <p:spPr>
            <a:xfrm>
              <a:off x="8764411" y="5070772"/>
              <a:ext cx="2668684" cy="362414"/>
            </a:xfrm>
            <a:prstGeom prst="rect">
              <a:avLst/>
            </a:prstGeom>
          </p:spPr>
        </p:pic>
        <p:pic>
          <p:nvPicPr>
            <p:cNvPr id="11" name="Bildobjekt 7" descr="En bild som visar text, Teckensnitt, skärmbild, Grafik&#10;&#10;Automatiskt genererad beskrivning">
              <a:extLst>
                <a:ext uri="{FF2B5EF4-FFF2-40B4-BE49-F238E27FC236}">
                  <a16:creationId xmlns:a16="http://schemas.microsoft.com/office/drawing/2014/main" id="{ECD7ACDD-F5E6-8C98-ED3D-5A8B935F9A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4979" y="4294261"/>
              <a:ext cx="2987547" cy="632126"/>
            </a:xfrm>
            <a:prstGeom prst="rect">
              <a:avLst/>
            </a:prstGeom>
          </p:spPr>
        </p:pic>
        <p:sp>
          <p:nvSpPr>
            <p:cNvPr id="12" name="Rectangle 11">
              <a:extLst>
                <a:ext uri="{FF2B5EF4-FFF2-40B4-BE49-F238E27FC236}">
                  <a16:creationId xmlns:a16="http://schemas.microsoft.com/office/drawing/2014/main" id="{86D5D4FE-A659-BAC9-AF7B-D6F9D2894AAA}"/>
                </a:ext>
              </a:extLst>
            </p:cNvPr>
            <p:cNvSpPr/>
            <p:nvPr/>
          </p:nvSpPr>
          <p:spPr>
            <a:xfrm>
              <a:off x="5568043" y="6199414"/>
              <a:ext cx="5126502" cy="1045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846B4623-377C-5EB3-C759-E03642F3E2D9}"/>
              </a:ext>
            </a:extLst>
          </p:cNvPr>
          <p:cNvSpPr>
            <a:spLocks noGrp="1"/>
          </p:cNvSpPr>
          <p:nvPr>
            <p:ph type="title"/>
          </p:nvPr>
        </p:nvSpPr>
        <p:spPr>
          <a:xfrm>
            <a:off x="1163497" y="-14436"/>
            <a:ext cx="10058400" cy="1450757"/>
          </a:xfrm>
        </p:spPr>
        <p:txBody>
          <a:bodyPr/>
          <a:lstStyle/>
          <a:p>
            <a:r>
              <a:rPr lang="en-US" dirty="0"/>
              <a:t>Carolyn Carter</a:t>
            </a:r>
          </a:p>
        </p:txBody>
      </p:sp>
    </p:spTree>
    <p:extLst>
      <p:ext uri="{BB962C8B-B14F-4D97-AF65-F5344CB8AC3E}">
        <p14:creationId xmlns:p14="http://schemas.microsoft.com/office/powerpoint/2010/main" val="1880135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A467-79AF-0ACF-A47C-0FC0DF326F3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03E06E9-B870-310D-0E8C-4BBCB7AABF57}"/>
              </a:ext>
            </a:extLst>
          </p:cNvPr>
          <p:cNvSpPr>
            <a:spLocks noGrp="1"/>
          </p:cNvSpPr>
          <p:nvPr>
            <p:ph idx="1"/>
          </p:nvPr>
        </p:nvSpPr>
        <p:spPr/>
        <p:txBody>
          <a:bodyPr/>
          <a:lstStyle/>
          <a:p>
            <a:r>
              <a:rPr lang="en-US" dirty="0"/>
              <a:t>Background</a:t>
            </a:r>
          </a:p>
          <a:p>
            <a:r>
              <a:rPr lang="en-US" dirty="0"/>
              <a:t>Opportunities</a:t>
            </a:r>
          </a:p>
          <a:p>
            <a:r>
              <a:rPr lang="en-US" dirty="0"/>
              <a:t>Process</a:t>
            </a:r>
          </a:p>
          <a:p>
            <a:r>
              <a:rPr lang="en-US" dirty="0"/>
              <a:t>Impact</a:t>
            </a:r>
          </a:p>
          <a:p>
            <a:endParaRPr lang="en-US" dirty="0"/>
          </a:p>
        </p:txBody>
      </p:sp>
    </p:spTree>
    <p:extLst>
      <p:ext uri="{BB962C8B-B14F-4D97-AF65-F5344CB8AC3E}">
        <p14:creationId xmlns:p14="http://schemas.microsoft.com/office/powerpoint/2010/main" val="1367544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B2C58-712E-EA0C-3B87-DA575DDD7F08}"/>
              </a:ext>
            </a:extLst>
          </p:cNvPr>
          <p:cNvSpPr>
            <a:spLocks noGrp="1"/>
          </p:cNvSpPr>
          <p:nvPr>
            <p:ph type="title"/>
          </p:nvPr>
        </p:nvSpPr>
        <p:spPr>
          <a:xfrm>
            <a:off x="3983793" y="1081314"/>
            <a:ext cx="4976360" cy="1120019"/>
          </a:xfrm>
        </p:spPr>
        <p:txBody>
          <a:bodyPr>
            <a:normAutofit/>
          </a:bodyPr>
          <a:lstStyle/>
          <a:p>
            <a:r>
              <a:rPr lang="en-US" sz="3600" dirty="0"/>
              <a:t>Status on arrival</a:t>
            </a:r>
          </a:p>
        </p:txBody>
      </p:sp>
      <p:sp>
        <p:nvSpPr>
          <p:cNvPr id="3" name="Content Placeholder 2">
            <a:extLst>
              <a:ext uri="{FF2B5EF4-FFF2-40B4-BE49-F238E27FC236}">
                <a16:creationId xmlns:a16="http://schemas.microsoft.com/office/drawing/2014/main" id="{C591F6FE-BD8D-C91C-2D6F-1DAD95C3B795}"/>
              </a:ext>
            </a:extLst>
          </p:cNvPr>
          <p:cNvSpPr>
            <a:spLocks noGrp="1"/>
          </p:cNvSpPr>
          <p:nvPr>
            <p:ph idx="1"/>
          </p:nvPr>
        </p:nvSpPr>
        <p:spPr>
          <a:xfrm>
            <a:off x="1038981" y="1625600"/>
            <a:ext cx="10301513" cy="3846285"/>
          </a:xfrm>
        </p:spPr>
        <p:txBody>
          <a:bodyPr>
            <a:noAutofit/>
          </a:bodyPr>
          <a:lstStyle/>
          <a:p>
            <a:pPr marL="0" indent="0" algn="ctr">
              <a:buNone/>
            </a:pPr>
            <a:endParaRPr lang="en-US" dirty="0"/>
          </a:p>
          <a:p>
            <a:pPr marL="0" indent="0" algn="ctr">
              <a:buNone/>
            </a:pPr>
            <a:r>
              <a:rPr lang="en-US" dirty="0"/>
              <a:t>Social</a:t>
            </a:r>
          </a:p>
          <a:p>
            <a:pPr marL="0" indent="0" algn="ctr">
              <a:buNone/>
            </a:pPr>
            <a:r>
              <a:rPr lang="en-US" dirty="0"/>
              <a:t>Collaborative</a:t>
            </a:r>
          </a:p>
          <a:p>
            <a:pPr marL="0" indent="0" algn="ctr">
              <a:buNone/>
            </a:pPr>
            <a:r>
              <a:rPr lang="en-US" dirty="0"/>
              <a:t>Energized</a:t>
            </a:r>
          </a:p>
          <a:p>
            <a:pPr marL="0" indent="0" algn="ctr">
              <a:buNone/>
            </a:pPr>
            <a:r>
              <a:rPr lang="en-US" dirty="0"/>
              <a:t>Curious</a:t>
            </a:r>
          </a:p>
          <a:p>
            <a:pPr marL="0" indent="0" algn="ctr">
              <a:buNone/>
            </a:pPr>
            <a:r>
              <a:rPr lang="en-US" dirty="0"/>
              <a:t>Motivated to Make an Impact</a:t>
            </a:r>
          </a:p>
          <a:p>
            <a:pPr marL="0" indent="0" algn="ctr">
              <a:buNone/>
            </a:pPr>
            <a:r>
              <a:rPr lang="en-US" dirty="0"/>
              <a:t>Eager to Learn</a:t>
            </a:r>
          </a:p>
          <a:p>
            <a:pPr marL="0" indent="0">
              <a:buNone/>
            </a:pPr>
            <a:endParaRPr lang="en-US" sz="2800" b="1" dirty="0"/>
          </a:p>
          <a:p>
            <a:pPr marL="0" indent="0">
              <a:buNone/>
            </a:pPr>
            <a:endParaRPr lang="en-US" dirty="0"/>
          </a:p>
        </p:txBody>
      </p:sp>
    </p:spTree>
    <p:extLst>
      <p:ext uri="{BB962C8B-B14F-4D97-AF65-F5344CB8AC3E}">
        <p14:creationId xmlns:p14="http://schemas.microsoft.com/office/powerpoint/2010/main" val="37180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18EB9-EB10-AB7C-FC64-3F3FE904F2B4}"/>
              </a:ext>
            </a:extLst>
          </p:cNvPr>
          <p:cNvSpPr>
            <a:spLocks noGrp="1"/>
          </p:cNvSpPr>
          <p:nvPr>
            <p:ph type="title"/>
          </p:nvPr>
        </p:nvSpPr>
        <p:spPr/>
        <p:txBody>
          <a:bodyPr/>
          <a:lstStyle/>
          <a:p>
            <a:r>
              <a:rPr lang="en-US" dirty="0"/>
              <a:t>What Do They Need?</a:t>
            </a:r>
          </a:p>
        </p:txBody>
      </p:sp>
      <p:sp>
        <p:nvSpPr>
          <p:cNvPr id="3" name="Content Placeholder 2">
            <a:extLst>
              <a:ext uri="{FF2B5EF4-FFF2-40B4-BE49-F238E27FC236}">
                <a16:creationId xmlns:a16="http://schemas.microsoft.com/office/drawing/2014/main" id="{3A9C8A24-6AD5-18A3-0B48-A23F221FD06A}"/>
              </a:ext>
            </a:extLst>
          </p:cNvPr>
          <p:cNvSpPr>
            <a:spLocks noGrp="1"/>
          </p:cNvSpPr>
          <p:nvPr>
            <p:ph idx="1"/>
          </p:nvPr>
        </p:nvSpPr>
        <p:spPr>
          <a:xfrm>
            <a:off x="1390575" y="2175933"/>
            <a:ext cx="8534400" cy="3615267"/>
          </a:xfrm>
        </p:spPr>
        <p:txBody>
          <a:bodyPr>
            <a:normAutofit/>
          </a:bodyPr>
          <a:lstStyle/>
          <a:p>
            <a:r>
              <a:rPr lang="en-US" dirty="0"/>
              <a:t>A network of other new players to grow with</a:t>
            </a:r>
          </a:p>
          <a:p>
            <a:r>
              <a:rPr lang="en-US" dirty="0"/>
              <a:t>Exposure and a team to work with </a:t>
            </a:r>
          </a:p>
          <a:p>
            <a:r>
              <a:rPr lang="en-US" dirty="0"/>
              <a:t>A clear set of objectives and goals</a:t>
            </a:r>
          </a:p>
          <a:p>
            <a:r>
              <a:rPr lang="en-US" dirty="0"/>
              <a:t>A challenging assignment</a:t>
            </a:r>
          </a:p>
          <a:p>
            <a:r>
              <a:rPr lang="en-US" dirty="0"/>
              <a:t>Opportunities and Time to explore</a:t>
            </a:r>
          </a:p>
          <a:p>
            <a:r>
              <a:rPr lang="en-US" dirty="0"/>
              <a:t>Work that is visible and adds value</a:t>
            </a:r>
          </a:p>
          <a:p>
            <a:r>
              <a:rPr lang="en-US" dirty="0"/>
              <a:t>Mentors to coach and develop them</a:t>
            </a:r>
          </a:p>
          <a:p>
            <a:pPr marL="0" indent="0">
              <a:buNone/>
            </a:pPr>
            <a:endParaRPr lang="en-US" dirty="0"/>
          </a:p>
        </p:txBody>
      </p:sp>
    </p:spTree>
    <p:extLst>
      <p:ext uri="{BB962C8B-B14F-4D97-AF65-F5344CB8AC3E}">
        <p14:creationId xmlns:p14="http://schemas.microsoft.com/office/powerpoint/2010/main" val="311652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ACF3B-2650-11D5-97D4-684628528EB3}"/>
              </a:ext>
            </a:extLst>
          </p:cNvPr>
          <p:cNvSpPr>
            <a:spLocks noGrp="1"/>
          </p:cNvSpPr>
          <p:nvPr>
            <p:ph type="title"/>
          </p:nvPr>
        </p:nvSpPr>
        <p:spPr/>
        <p:txBody>
          <a:bodyPr/>
          <a:lstStyle/>
          <a:p>
            <a:r>
              <a:rPr lang="en-US" dirty="0"/>
              <a:t>What Happens If They Don’t Get These?</a:t>
            </a:r>
          </a:p>
        </p:txBody>
      </p:sp>
      <p:sp>
        <p:nvSpPr>
          <p:cNvPr id="3" name="Content Placeholder 2">
            <a:extLst>
              <a:ext uri="{FF2B5EF4-FFF2-40B4-BE49-F238E27FC236}">
                <a16:creationId xmlns:a16="http://schemas.microsoft.com/office/drawing/2014/main" id="{6D4A91FB-7078-F5D5-382B-86C7058C76BA}"/>
              </a:ext>
            </a:extLst>
          </p:cNvPr>
          <p:cNvSpPr>
            <a:spLocks noGrp="1"/>
          </p:cNvSpPr>
          <p:nvPr>
            <p:ph idx="1"/>
          </p:nvPr>
        </p:nvSpPr>
        <p:spPr/>
        <p:txBody>
          <a:bodyPr>
            <a:normAutofit/>
          </a:bodyPr>
          <a:lstStyle/>
          <a:p>
            <a:r>
              <a:rPr lang="en-US" sz="2000" dirty="0"/>
              <a:t>They get demotivated</a:t>
            </a:r>
          </a:p>
          <a:p>
            <a:r>
              <a:rPr lang="en-US" sz="2000" dirty="0"/>
              <a:t>They lose interest</a:t>
            </a:r>
          </a:p>
          <a:p>
            <a:r>
              <a:rPr lang="en-US" sz="2000" dirty="0"/>
              <a:t>They lose their curiosity</a:t>
            </a:r>
          </a:p>
          <a:p>
            <a:r>
              <a:rPr lang="en-US" sz="2000" dirty="0"/>
              <a:t>The don’t feel valued</a:t>
            </a:r>
          </a:p>
          <a:p>
            <a:r>
              <a:rPr lang="en-US" sz="2000" dirty="0"/>
              <a:t>Their desire to learn wanes</a:t>
            </a:r>
          </a:p>
          <a:p>
            <a:r>
              <a:rPr lang="en-US" sz="2000" dirty="0"/>
              <a:t>They drift </a:t>
            </a:r>
          </a:p>
          <a:p>
            <a:r>
              <a:rPr lang="en-US" sz="2000" dirty="0"/>
              <a:t>They look to other teams to meet their needs</a:t>
            </a:r>
          </a:p>
        </p:txBody>
      </p:sp>
    </p:spTree>
    <p:extLst>
      <p:ext uri="{BB962C8B-B14F-4D97-AF65-F5344CB8AC3E}">
        <p14:creationId xmlns:p14="http://schemas.microsoft.com/office/powerpoint/2010/main" val="202042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C8D34-896F-E35B-D8D3-56D2A23DC31B}"/>
              </a:ext>
            </a:extLst>
          </p:cNvPr>
          <p:cNvSpPr>
            <a:spLocks noGrp="1"/>
          </p:cNvSpPr>
          <p:nvPr>
            <p:ph type="title"/>
          </p:nvPr>
        </p:nvSpPr>
        <p:spPr/>
        <p:txBody>
          <a:bodyPr/>
          <a:lstStyle/>
          <a:p>
            <a:r>
              <a:rPr lang="en-US" dirty="0"/>
              <a:t>Typical Assignments</a:t>
            </a:r>
          </a:p>
        </p:txBody>
      </p:sp>
      <p:sp>
        <p:nvSpPr>
          <p:cNvPr id="3" name="Content Placeholder 2">
            <a:extLst>
              <a:ext uri="{FF2B5EF4-FFF2-40B4-BE49-F238E27FC236}">
                <a16:creationId xmlns:a16="http://schemas.microsoft.com/office/drawing/2014/main" id="{9F2E5461-23C3-2968-CF6C-2E05BEEA4769}"/>
              </a:ext>
            </a:extLst>
          </p:cNvPr>
          <p:cNvSpPr>
            <a:spLocks noGrp="1"/>
          </p:cNvSpPr>
          <p:nvPr>
            <p:ph idx="1"/>
          </p:nvPr>
        </p:nvSpPr>
        <p:spPr>
          <a:xfrm>
            <a:off x="1390574" y="1987248"/>
            <a:ext cx="10131425" cy="4176485"/>
          </a:xfrm>
        </p:spPr>
        <p:txBody>
          <a:bodyPr>
            <a:normAutofit fontScale="92500" lnSpcReduction="20000"/>
          </a:bodyPr>
          <a:lstStyle/>
          <a:p>
            <a:r>
              <a:rPr lang="en-US" sz="2000" dirty="0"/>
              <a:t>Onboarding may be super slow –ramp up may be complex</a:t>
            </a:r>
          </a:p>
          <a:p>
            <a:r>
              <a:rPr lang="en-US" sz="2000" dirty="0"/>
              <a:t>Assignments to Studies</a:t>
            </a:r>
          </a:p>
          <a:p>
            <a:r>
              <a:rPr lang="en-US" sz="2000" dirty="0"/>
              <a:t>Slow engagement with a current program </a:t>
            </a:r>
          </a:p>
          <a:p>
            <a:r>
              <a:rPr lang="en-US" sz="2000" dirty="0"/>
              <a:t>Special Projects</a:t>
            </a:r>
          </a:p>
          <a:p>
            <a:endParaRPr lang="en-US" sz="2000" dirty="0"/>
          </a:p>
          <a:p>
            <a:pPr marL="0" indent="0">
              <a:buNone/>
            </a:pPr>
            <a:r>
              <a:rPr lang="en-US" sz="2000" dirty="0"/>
              <a:t>What’s wrong with these?</a:t>
            </a:r>
          </a:p>
          <a:p>
            <a:r>
              <a:rPr lang="en-US" sz="2000" dirty="0"/>
              <a:t>Not Challenging Enough</a:t>
            </a:r>
          </a:p>
          <a:p>
            <a:r>
              <a:rPr lang="en-US" sz="2000" dirty="0"/>
              <a:t>Project doesn’t provide enough exposure and value</a:t>
            </a:r>
          </a:p>
          <a:p>
            <a:r>
              <a:rPr lang="en-US" sz="2000" dirty="0"/>
              <a:t>The work doesn’t feel valuable </a:t>
            </a:r>
          </a:p>
          <a:p>
            <a:r>
              <a:rPr lang="en-US" sz="2000" dirty="0"/>
              <a:t>May not see the end result</a:t>
            </a:r>
          </a:p>
        </p:txBody>
      </p:sp>
    </p:spTree>
    <p:extLst>
      <p:ext uri="{BB962C8B-B14F-4D97-AF65-F5344CB8AC3E}">
        <p14:creationId xmlns:p14="http://schemas.microsoft.com/office/powerpoint/2010/main" val="236608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1000"/>
                                        <p:tgtEl>
                                          <p:spTgt spid="3">
                                            <p:txEl>
                                              <p:pRg st="8" end="8"/>
                                            </p:txEl>
                                          </p:spTgt>
                                        </p:tgtEl>
                                      </p:cBhvr>
                                    </p:animEffect>
                                    <p:anim calcmode="lin" valueType="num">
                                      <p:cBhvr>
                                        <p:cTn id="3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1000"/>
                                        <p:tgtEl>
                                          <p:spTgt spid="3">
                                            <p:txEl>
                                              <p:pRg st="9" end="9"/>
                                            </p:txEl>
                                          </p:spTgt>
                                        </p:tgtEl>
                                      </p:cBhvr>
                                    </p:animEffect>
                                    <p:anim calcmode="lin" valueType="num">
                                      <p:cBhvr>
                                        <p:cTn id="4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77C42-F40B-837B-D5E1-56ECCEA10BD0}"/>
              </a:ext>
            </a:extLst>
          </p:cNvPr>
          <p:cNvSpPr>
            <a:spLocks noGrp="1"/>
          </p:cNvSpPr>
          <p:nvPr>
            <p:ph type="title"/>
          </p:nvPr>
        </p:nvSpPr>
        <p:spPr/>
        <p:txBody>
          <a:bodyPr>
            <a:normAutofit/>
          </a:bodyPr>
          <a:lstStyle/>
          <a:p>
            <a:r>
              <a:rPr lang="en-US" dirty="0"/>
              <a:t>What is the goal in development for a Technical Team member?</a:t>
            </a:r>
          </a:p>
        </p:txBody>
      </p:sp>
      <p:sp>
        <p:nvSpPr>
          <p:cNvPr id="3" name="Content Placeholder 2">
            <a:extLst>
              <a:ext uri="{FF2B5EF4-FFF2-40B4-BE49-F238E27FC236}">
                <a16:creationId xmlns:a16="http://schemas.microsoft.com/office/drawing/2014/main" id="{1E484212-80B7-3617-4564-58574F347410}"/>
              </a:ext>
            </a:extLst>
          </p:cNvPr>
          <p:cNvSpPr>
            <a:spLocks noGrp="1"/>
          </p:cNvSpPr>
          <p:nvPr>
            <p:ph idx="1"/>
          </p:nvPr>
        </p:nvSpPr>
        <p:spPr/>
        <p:txBody>
          <a:bodyPr>
            <a:normAutofit fontScale="70000" lnSpcReduction="20000"/>
          </a:bodyPr>
          <a:lstStyle/>
          <a:p>
            <a:r>
              <a:rPr lang="en-US" sz="2600" dirty="0"/>
              <a:t>Teams of Responsible Experts</a:t>
            </a:r>
          </a:p>
          <a:p>
            <a:pPr lvl="1"/>
            <a:r>
              <a:rPr lang="en-US" sz="2200" dirty="0"/>
              <a:t>If we align to the definition of a Responsible Expert the key skills align to:</a:t>
            </a:r>
          </a:p>
          <a:p>
            <a:pPr lvl="2"/>
            <a:r>
              <a:rPr lang="en-US" sz="1900" dirty="0"/>
              <a:t>Highly collaborative team player</a:t>
            </a:r>
          </a:p>
          <a:p>
            <a:pPr lvl="2"/>
            <a:r>
              <a:rPr lang="en-US" sz="1900" dirty="0"/>
              <a:t>Strong Leadership Skills </a:t>
            </a:r>
          </a:p>
          <a:p>
            <a:pPr lvl="2"/>
            <a:r>
              <a:rPr lang="en-US" sz="1900" dirty="0"/>
              <a:t>System Perspective/Awareness</a:t>
            </a:r>
          </a:p>
          <a:p>
            <a:pPr lvl="2"/>
            <a:r>
              <a:rPr lang="en-US" sz="1900" dirty="0"/>
              <a:t>Understanding of key processes and their role as part of them</a:t>
            </a:r>
          </a:p>
          <a:p>
            <a:pPr lvl="2"/>
            <a:r>
              <a:rPr lang="en-US" sz="1900" dirty="0"/>
              <a:t>Deep Technical Expertise in a specific area</a:t>
            </a:r>
          </a:p>
          <a:p>
            <a:pPr lvl="2"/>
            <a:r>
              <a:rPr lang="en-US" sz="1900" dirty="0"/>
              <a:t>Ability to understand and resilience as they adapt to program changes and new learning as they practice LAMDA </a:t>
            </a:r>
          </a:p>
          <a:p>
            <a:r>
              <a:rPr lang="en-US" sz="2600" dirty="0"/>
              <a:t>Chief Engineer	</a:t>
            </a:r>
          </a:p>
          <a:p>
            <a:pPr lvl="1"/>
            <a:r>
              <a:rPr lang="en-US" sz="2200" dirty="0"/>
              <a:t>Identification of potential</a:t>
            </a:r>
          </a:p>
          <a:p>
            <a:pPr lvl="2"/>
            <a:endParaRPr lang="en-US" dirty="0"/>
          </a:p>
        </p:txBody>
      </p:sp>
    </p:spTree>
    <p:extLst>
      <p:ext uri="{BB962C8B-B14F-4D97-AF65-F5344CB8AC3E}">
        <p14:creationId xmlns:p14="http://schemas.microsoft.com/office/powerpoint/2010/main" val="224128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eca912ff-64f4-4d25-bf79-65e64764cf15}" enabled="1" method="Standard" siteId="{8e37def4-5f01-4057-b7a1-fc15c444cb8f}" contentBits="0" removed="0"/>
</clbl:labelList>
</file>

<file path=docProps/app.xml><?xml version="1.0" encoding="utf-8"?>
<Properties xmlns="http://schemas.openxmlformats.org/officeDocument/2006/extended-properties" xmlns:vt="http://schemas.openxmlformats.org/officeDocument/2006/docPropsVTypes">
  <Template>Gallery</Template>
  <TotalTime>7655</TotalTime>
  <Words>2045</Words>
  <Application>Microsoft Office PowerPoint</Application>
  <PresentationFormat>Widescreen</PresentationFormat>
  <Paragraphs>376</Paragraphs>
  <Slides>25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Amasis MT Pro Black</vt:lpstr>
      <vt:lpstr>Aptos</vt:lpstr>
      <vt:lpstr>Arial</vt:lpstr>
      <vt:lpstr>Gill Sans MT</vt:lpstr>
      <vt:lpstr>Gallery</vt:lpstr>
      <vt:lpstr>Ramping up New Talent…</vt:lpstr>
      <vt:lpstr>PowerPoint Presentation</vt:lpstr>
      <vt:lpstr>Carolyn Carter</vt:lpstr>
      <vt:lpstr>Agenda</vt:lpstr>
      <vt:lpstr>Status on arrival</vt:lpstr>
      <vt:lpstr>What Do They Need?</vt:lpstr>
      <vt:lpstr>What Happens If They Don’t Get These?</vt:lpstr>
      <vt:lpstr>Typical Assignments</vt:lpstr>
      <vt:lpstr>What is the goal in development for a Technical Team member?</vt:lpstr>
      <vt:lpstr>How Can LPPD Enable Success in Delivering that Goal?</vt:lpstr>
      <vt:lpstr>Exposure to the Functional Breakdown</vt:lpstr>
      <vt:lpstr>Exposure to the Functional Breakdown</vt:lpstr>
      <vt:lpstr>Engagement in the development and execution of the Program Learning Plan</vt:lpstr>
      <vt:lpstr>Building the Hypothesis</vt:lpstr>
      <vt:lpstr>the Program Plan, involves identification and sequencing, of the Key Decisions across all of the swimlanes</vt:lpstr>
      <vt:lpstr>Identification of the required knowledge gaps for each decision</vt:lpstr>
      <vt:lpstr>Identification of the supporting experimentation required for each of the knowledge gaps</vt:lpstr>
      <vt:lpstr>Participation in the Learning Plan build</vt:lpstr>
      <vt:lpstr>Ownership of Knowledge Gaps and Experiments</vt:lpstr>
      <vt:lpstr>Ownership of Knowledge Gaps and Experiments</vt:lpstr>
      <vt:lpstr>Participation in Visual Management</vt:lpstr>
      <vt:lpstr>Using and Building Reusable Knowledge</vt:lpstr>
      <vt:lpstr>Co-OP’s end of term report out</vt:lpstr>
      <vt:lpstr>Reflection: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Carolyn Carter</dc:creator>
  <cp:lastModifiedBy>Geoffrey Neiley</cp:lastModifiedBy>
  <cp:revision>50</cp:revision>
  <dcterms:created xsi:type="dcterms:W3CDTF">2025-10-21T01:10:06Z</dcterms:created>
  <dcterms:modified xsi:type="dcterms:W3CDTF">2025-12-09T21:35:20Z</dcterms:modified>
</cp:coreProperties>
</file>